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sldIdLst>
    <p:sldId id="256" r:id="rId5"/>
    <p:sldId id="257" r:id="rId6"/>
    <p:sldId id="260" r:id="rId7"/>
    <p:sldId id="259" r:id="rId8"/>
    <p:sldId id="281" r:id="rId9"/>
    <p:sldId id="258" r:id="rId10"/>
    <p:sldId id="300" r:id="rId11"/>
    <p:sldId id="301" r:id="rId12"/>
    <p:sldId id="263" r:id="rId13"/>
    <p:sldId id="261" r:id="rId14"/>
    <p:sldId id="292" r:id="rId15"/>
    <p:sldId id="293" r:id="rId16"/>
    <p:sldId id="294" r:id="rId17"/>
    <p:sldId id="295" r:id="rId18"/>
    <p:sldId id="296" r:id="rId19"/>
    <p:sldId id="297" r:id="rId20"/>
    <p:sldId id="299" r:id="rId21"/>
    <p:sldId id="298" r:id="rId22"/>
    <p:sldId id="26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0DA884-B4D5-4561-BDD2-D26E122FA38F}" v="13" dt="2024-01-16T09:02:42.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50" autoAdjust="0"/>
    <p:restoredTop sz="94691"/>
  </p:normalViewPr>
  <p:slideViewPr>
    <p:cSldViewPr snapToGrid="0" snapToObjects="1">
      <p:cViewPr varScale="1">
        <p:scale>
          <a:sx n="109" d="100"/>
          <a:sy n="109" d="100"/>
        </p:scale>
        <p:origin x="126"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nna Hallsénius" userId="d3bb040f-e34e-42dc-9134-60012fa0bf5b" providerId="ADAL" clId="{970DA884-B4D5-4561-BDD2-D26E122FA38F}"/>
    <pc:docChg chg="undo custSel addSld delSld modSld sldOrd">
      <pc:chgData name="Lianna Hallsénius" userId="d3bb040f-e34e-42dc-9134-60012fa0bf5b" providerId="ADAL" clId="{970DA884-B4D5-4561-BDD2-D26E122FA38F}" dt="2024-01-16T09:02:49.969" v="94"/>
      <pc:docMkLst>
        <pc:docMk/>
      </pc:docMkLst>
      <pc:sldChg chg="del">
        <pc:chgData name="Lianna Hallsénius" userId="d3bb040f-e34e-42dc-9134-60012fa0bf5b" providerId="ADAL" clId="{970DA884-B4D5-4561-BDD2-D26E122FA38F}" dt="2024-01-15T07:37:20.505" v="31" actId="47"/>
        <pc:sldMkLst>
          <pc:docMk/>
          <pc:sldMk cId="2296224796" sldId="262"/>
        </pc:sldMkLst>
      </pc:sldChg>
      <pc:sldChg chg="addSp modSp mod">
        <pc:chgData name="Lianna Hallsénius" userId="d3bb040f-e34e-42dc-9134-60012fa0bf5b" providerId="ADAL" clId="{970DA884-B4D5-4561-BDD2-D26E122FA38F}" dt="2024-01-16T09:02:49.969" v="94"/>
        <pc:sldMkLst>
          <pc:docMk/>
          <pc:sldMk cId="1541487680" sldId="264"/>
        </pc:sldMkLst>
        <pc:spChg chg="mod">
          <ac:chgData name="Lianna Hallsénius" userId="d3bb040f-e34e-42dc-9134-60012fa0bf5b" providerId="ADAL" clId="{970DA884-B4D5-4561-BDD2-D26E122FA38F}" dt="2024-01-15T14:03:17.918" v="84" actId="20577"/>
          <ac:spMkLst>
            <pc:docMk/>
            <pc:sldMk cId="1541487680" sldId="264"/>
            <ac:spMk id="2" creationId="{23DBF973-FF8D-2794-93CE-0F74B7FA82AC}"/>
          </ac:spMkLst>
        </pc:spChg>
        <pc:spChg chg="mod">
          <ac:chgData name="Lianna Hallsénius" userId="d3bb040f-e34e-42dc-9134-60012fa0bf5b" providerId="ADAL" clId="{970DA884-B4D5-4561-BDD2-D26E122FA38F}" dt="2024-01-16T09:02:47.611" v="93" actId="21"/>
          <ac:spMkLst>
            <pc:docMk/>
            <pc:sldMk cId="1541487680" sldId="264"/>
            <ac:spMk id="3" creationId="{5AB39F98-7F95-ECA0-3707-02AFF91A0FA9}"/>
          </ac:spMkLst>
        </pc:spChg>
        <pc:spChg chg="add mod">
          <ac:chgData name="Lianna Hallsénius" userId="d3bb040f-e34e-42dc-9134-60012fa0bf5b" providerId="ADAL" clId="{970DA884-B4D5-4561-BDD2-D26E122FA38F}" dt="2024-01-16T09:02:49.969" v="94"/>
          <ac:spMkLst>
            <pc:docMk/>
            <pc:sldMk cId="1541487680" sldId="264"/>
            <ac:spMk id="4" creationId="{49F5A3D1-FB9C-4A60-690F-5B63ED3DFCA4}"/>
          </ac:spMkLst>
        </pc:spChg>
      </pc:sldChg>
      <pc:sldChg chg="del">
        <pc:chgData name="Lianna Hallsénius" userId="d3bb040f-e34e-42dc-9134-60012fa0bf5b" providerId="ADAL" clId="{970DA884-B4D5-4561-BDD2-D26E122FA38F}" dt="2024-01-15T07:37:15.298" v="23" actId="47"/>
        <pc:sldMkLst>
          <pc:docMk/>
          <pc:sldMk cId="1400539883" sldId="265"/>
        </pc:sldMkLst>
      </pc:sldChg>
      <pc:sldChg chg="del">
        <pc:chgData name="Lianna Hallsénius" userId="d3bb040f-e34e-42dc-9134-60012fa0bf5b" providerId="ADAL" clId="{970DA884-B4D5-4561-BDD2-D26E122FA38F}" dt="2024-01-15T07:37:18.318" v="27" actId="47"/>
        <pc:sldMkLst>
          <pc:docMk/>
          <pc:sldMk cId="715872428" sldId="266"/>
        </pc:sldMkLst>
      </pc:sldChg>
      <pc:sldChg chg="del">
        <pc:chgData name="Lianna Hallsénius" userId="d3bb040f-e34e-42dc-9134-60012fa0bf5b" providerId="ADAL" clId="{970DA884-B4D5-4561-BDD2-D26E122FA38F}" dt="2024-01-15T07:37:21.010" v="32" actId="47"/>
        <pc:sldMkLst>
          <pc:docMk/>
          <pc:sldMk cId="1269927624" sldId="267"/>
        </pc:sldMkLst>
      </pc:sldChg>
      <pc:sldChg chg="del">
        <pc:chgData name="Lianna Hallsénius" userId="d3bb040f-e34e-42dc-9134-60012fa0bf5b" providerId="ADAL" clId="{970DA884-B4D5-4561-BDD2-D26E122FA38F}" dt="2024-01-15T07:37:16.291" v="24" actId="47"/>
        <pc:sldMkLst>
          <pc:docMk/>
          <pc:sldMk cId="3343106050" sldId="268"/>
        </pc:sldMkLst>
      </pc:sldChg>
      <pc:sldChg chg="del">
        <pc:chgData name="Lianna Hallsénius" userId="d3bb040f-e34e-42dc-9134-60012fa0bf5b" providerId="ADAL" clId="{970DA884-B4D5-4561-BDD2-D26E122FA38F}" dt="2024-01-15T07:37:18.886" v="28" actId="47"/>
        <pc:sldMkLst>
          <pc:docMk/>
          <pc:sldMk cId="3485619818" sldId="269"/>
        </pc:sldMkLst>
      </pc:sldChg>
      <pc:sldChg chg="del">
        <pc:chgData name="Lianna Hallsénius" userId="d3bb040f-e34e-42dc-9134-60012fa0bf5b" providerId="ADAL" clId="{970DA884-B4D5-4561-BDD2-D26E122FA38F}" dt="2024-01-15T07:37:21.670" v="33" actId="47"/>
        <pc:sldMkLst>
          <pc:docMk/>
          <pc:sldMk cId="2220955618" sldId="270"/>
        </pc:sldMkLst>
      </pc:sldChg>
      <pc:sldChg chg="del">
        <pc:chgData name="Lianna Hallsénius" userId="d3bb040f-e34e-42dc-9134-60012fa0bf5b" providerId="ADAL" clId="{970DA884-B4D5-4561-BDD2-D26E122FA38F}" dt="2024-01-15T07:37:11.745" v="20" actId="47"/>
        <pc:sldMkLst>
          <pc:docMk/>
          <pc:sldMk cId="964480185" sldId="271"/>
        </pc:sldMkLst>
      </pc:sldChg>
      <pc:sldChg chg="del">
        <pc:chgData name="Lianna Hallsénius" userId="d3bb040f-e34e-42dc-9134-60012fa0bf5b" providerId="ADAL" clId="{970DA884-B4D5-4561-BDD2-D26E122FA38F}" dt="2024-01-15T07:37:26.024" v="36" actId="47"/>
        <pc:sldMkLst>
          <pc:docMk/>
          <pc:sldMk cId="2753682770" sldId="272"/>
        </pc:sldMkLst>
      </pc:sldChg>
      <pc:sldChg chg="del">
        <pc:chgData name="Lianna Hallsénius" userId="d3bb040f-e34e-42dc-9134-60012fa0bf5b" providerId="ADAL" clId="{970DA884-B4D5-4561-BDD2-D26E122FA38F}" dt="2024-01-15T07:37:13.364" v="21" actId="47"/>
        <pc:sldMkLst>
          <pc:docMk/>
          <pc:sldMk cId="2638766629" sldId="273"/>
        </pc:sldMkLst>
      </pc:sldChg>
      <pc:sldChg chg="del">
        <pc:chgData name="Lianna Hallsénius" userId="d3bb040f-e34e-42dc-9134-60012fa0bf5b" providerId="ADAL" clId="{970DA884-B4D5-4561-BDD2-D26E122FA38F}" dt="2024-01-15T07:37:14.466" v="22" actId="47"/>
        <pc:sldMkLst>
          <pc:docMk/>
          <pc:sldMk cId="2586162557" sldId="274"/>
        </pc:sldMkLst>
      </pc:sldChg>
      <pc:sldChg chg="del">
        <pc:chgData name="Lianna Hallsénius" userId="d3bb040f-e34e-42dc-9134-60012fa0bf5b" providerId="ADAL" clId="{970DA884-B4D5-4561-BDD2-D26E122FA38F}" dt="2024-01-15T07:37:17.152" v="25" actId="47"/>
        <pc:sldMkLst>
          <pc:docMk/>
          <pc:sldMk cId="2481703779" sldId="275"/>
        </pc:sldMkLst>
      </pc:sldChg>
      <pc:sldChg chg="del">
        <pc:chgData name="Lianna Hallsénius" userId="d3bb040f-e34e-42dc-9134-60012fa0bf5b" providerId="ADAL" clId="{970DA884-B4D5-4561-BDD2-D26E122FA38F}" dt="2024-01-15T07:37:19.404" v="29" actId="47"/>
        <pc:sldMkLst>
          <pc:docMk/>
          <pc:sldMk cId="2559748794" sldId="276"/>
        </pc:sldMkLst>
      </pc:sldChg>
      <pc:sldChg chg="del">
        <pc:chgData name="Lianna Hallsénius" userId="d3bb040f-e34e-42dc-9134-60012fa0bf5b" providerId="ADAL" clId="{970DA884-B4D5-4561-BDD2-D26E122FA38F}" dt="2024-01-15T07:37:22.253" v="34" actId="47"/>
        <pc:sldMkLst>
          <pc:docMk/>
          <pc:sldMk cId="1854342363" sldId="277"/>
        </pc:sldMkLst>
      </pc:sldChg>
      <pc:sldChg chg="del">
        <pc:chgData name="Lianna Hallsénius" userId="d3bb040f-e34e-42dc-9134-60012fa0bf5b" providerId="ADAL" clId="{970DA884-B4D5-4561-BDD2-D26E122FA38F}" dt="2024-01-15T07:37:17.765" v="26" actId="47"/>
        <pc:sldMkLst>
          <pc:docMk/>
          <pc:sldMk cId="2947171246" sldId="278"/>
        </pc:sldMkLst>
      </pc:sldChg>
      <pc:sldChg chg="del">
        <pc:chgData name="Lianna Hallsénius" userId="d3bb040f-e34e-42dc-9134-60012fa0bf5b" providerId="ADAL" clId="{970DA884-B4D5-4561-BDD2-D26E122FA38F}" dt="2024-01-15T07:37:19.954" v="30" actId="47"/>
        <pc:sldMkLst>
          <pc:docMk/>
          <pc:sldMk cId="1396001016" sldId="279"/>
        </pc:sldMkLst>
      </pc:sldChg>
      <pc:sldChg chg="del">
        <pc:chgData name="Lianna Hallsénius" userId="d3bb040f-e34e-42dc-9134-60012fa0bf5b" providerId="ADAL" clId="{970DA884-B4D5-4561-BDD2-D26E122FA38F}" dt="2024-01-15T07:37:22.850" v="35" actId="47"/>
        <pc:sldMkLst>
          <pc:docMk/>
          <pc:sldMk cId="3580446775" sldId="280"/>
        </pc:sldMkLst>
      </pc:sldChg>
      <pc:sldChg chg="add del ord">
        <pc:chgData name="Lianna Hallsénius" userId="d3bb040f-e34e-42dc-9134-60012fa0bf5b" providerId="ADAL" clId="{970DA884-B4D5-4561-BDD2-D26E122FA38F}" dt="2024-01-15T07:34:59.401" v="12" actId="47"/>
        <pc:sldMkLst>
          <pc:docMk/>
          <pc:sldMk cId="3240317485" sldId="283"/>
        </pc:sldMkLst>
      </pc:sldChg>
      <pc:sldChg chg="delSp del mod delAnim">
        <pc:chgData name="Lianna Hallsénius" userId="d3bb040f-e34e-42dc-9134-60012fa0bf5b" providerId="ADAL" clId="{970DA884-B4D5-4561-BDD2-D26E122FA38F}" dt="2024-01-15T07:35:22.507" v="17" actId="47"/>
        <pc:sldMkLst>
          <pc:docMk/>
          <pc:sldMk cId="3525222697" sldId="291"/>
        </pc:sldMkLst>
        <pc:spChg chg="del">
          <ac:chgData name="Lianna Hallsénius" userId="d3bb040f-e34e-42dc-9134-60012fa0bf5b" providerId="ADAL" clId="{970DA884-B4D5-4561-BDD2-D26E122FA38F}" dt="2024-01-15T07:35:17.902" v="15" actId="21"/>
          <ac:spMkLst>
            <pc:docMk/>
            <pc:sldMk cId="3525222697" sldId="291"/>
            <ac:spMk id="6" creationId="{0FE7ED42-0A19-284E-9CC5-7FF93920BF18}"/>
          </ac:spMkLst>
        </pc:spChg>
        <pc:spChg chg="del">
          <ac:chgData name="Lianna Hallsénius" userId="d3bb040f-e34e-42dc-9134-60012fa0bf5b" providerId="ADAL" clId="{970DA884-B4D5-4561-BDD2-D26E122FA38F}" dt="2024-01-15T07:35:17.902" v="15" actId="21"/>
          <ac:spMkLst>
            <pc:docMk/>
            <pc:sldMk cId="3525222697" sldId="291"/>
            <ac:spMk id="7" creationId="{35AC6ED1-9C33-0A42-84F7-E22BBC2D89C7}"/>
          </ac:spMkLst>
        </pc:spChg>
        <pc:picChg chg="del">
          <ac:chgData name="Lianna Hallsénius" userId="d3bb040f-e34e-42dc-9134-60012fa0bf5b" providerId="ADAL" clId="{970DA884-B4D5-4561-BDD2-D26E122FA38F}" dt="2024-01-15T07:35:17.902" v="15" actId="21"/>
          <ac:picMkLst>
            <pc:docMk/>
            <pc:sldMk cId="3525222697" sldId="291"/>
            <ac:picMk id="4" creationId="{2FC0C551-F120-EF45-F8FF-E85B16A74ED4}"/>
          </ac:picMkLst>
        </pc:picChg>
      </pc:sldChg>
      <pc:sldChg chg="modSp mod">
        <pc:chgData name="Lianna Hallsénius" userId="d3bb040f-e34e-42dc-9134-60012fa0bf5b" providerId="ADAL" clId="{970DA884-B4D5-4561-BDD2-D26E122FA38F}" dt="2024-01-15T07:36:39.759" v="19" actId="20577"/>
        <pc:sldMkLst>
          <pc:docMk/>
          <pc:sldMk cId="3166419004" sldId="293"/>
        </pc:sldMkLst>
        <pc:spChg chg="mod">
          <ac:chgData name="Lianna Hallsénius" userId="d3bb040f-e34e-42dc-9134-60012fa0bf5b" providerId="ADAL" clId="{970DA884-B4D5-4561-BDD2-D26E122FA38F}" dt="2024-01-15T07:36:39.759" v="19" actId="20577"/>
          <ac:spMkLst>
            <pc:docMk/>
            <pc:sldMk cId="3166419004" sldId="293"/>
            <ac:spMk id="2" creationId="{13E2C6EA-917E-344B-2590-4439CE7DFA07}"/>
          </ac:spMkLst>
        </pc:spChg>
      </pc:sldChg>
      <pc:sldChg chg="modSp mod">
        <pc:chgData name="Lianna Hallsénius" userId="d3bb040f-e34e-42dc-9134-60012fa0bf5b" providerId="ADAL" clId="{970DA884-B4D5-4561-BDD2-D26E122FA38F}" dt="2024-01-16T09:02:17.544" v="86" actId="1076"/>
        <pc:sldMkLst>
          <pc:docMk/>
          <pc:sldMk cId="877004526" sldId="297"/>
        </pc:sldMkLst>
        <pc:spChg chg="mod">
          <ac:chgData name="Lianna Hallsénius" userId="d3bb040f-e34e-42dc-9134-60012fa0bf5b" providerId="ADAL" clId="{970DA884-B4D5-4561-BDD2-D26E122FA38F}" dt="2024-01-16T09:02:17.544" v="86" actId="1076"/>
          <ac:spMkLst>
            <pc:docMk/>
            <pc:sldMk cId="877004526" sldId="297"/>
            <ac:spMk id="5" creationId="{BBB582D5-1F59-3020-670E-D24F894BD78D}"/>
          </ac:spMkLst>
        </pc:spChg>
      </pc:sldChg>
      <pc:sldChg chg="addSp delSp modSp mod">
        <pc:chgData name="Lianna Hallsénius" userId="d3bb040f-e34e-42dc-9134-60012fa0bf5b" providerId="ADAL" clId="{970DA884-B4D5-4561-BDD2-D26E122FA38F}" dt="2024-01-16T09:02:34.540" v="91"/>
        <pc:sldMkLst>
          <pc:docMk/>
          <pc:sldMk cId="1353288299" sldId="298"/>
        </pc:sldMkLst>
        <pc:spChg chg="add mod">
          <ac:chgData name="Lianna Hallsénius" userId="d3bb040f-e34e-42dc-9134-60012fa0bf5b" providerId="ADAL" clId="{970DA884-B4D5-4561-BDD2-D26E122FA38F}" dt="2024-01-16T09:02:34.540" v="91"/>
          <ac:spMkLst>
            <pc:docMk/>
            <pc:sldMk cId="1353288299" sldId="298"/>
            <ac:spMk id="2" creationId="{2985DAFD-7DBE-929E-182F-A2BDE7D605D7}"/>
          </ac:spMkLst>
        </pc:spChg>
        <pc:spChg chg="del">
          <ac:chgData name="Lianna Hallsénius" userId="d3bb040f-e34e-42dc-9134-60012fa0bf5b" providerId="ADAL" clId="{970DA884-B4D5-4561-BDD2-D26E122FA38F}" dt="2024-01-16T09:02:34.017" v="90" actId="478"/>
          <ac:spMkLst>
            <pc:docMk/>
            <pc:sldMk cId="1353288299" sldId="298"/>
            <ac:spMk id="4" creationId="{E9F53473-1F1C-B480-0B91-3756D384B486}"/>
          </ac:spMkLst>
        </pc:spChg>
      </pc:sldChg>
      <pc:sldChg chg="addSp delSp modSp mod">
        <pc:chgData name="Lianna Hallsénius" userId="d3bb040f-e34e-42dc-9134-60012fa0bf5b" providerId="ADAL" clId="{970DA884-B4D5-4561-BDD2-D26E122FA38F}" dt="2024-01-16T09:02:30.329" v="89"/>
        <pc:sldMkLst>
          <pc:docMk/>
          <pc:sldMk cId="3611804826" sldId="299"/>
        </pc:sldMkLst>
        <pc:spChg chg="del mod">
          <ac:chgData name="Lianna Hallsénius" userId="d3bb040f-e34e-42dc-9134-60012fa0bf5b" providerId="ADAL" clId="{970DA884-B4D5-4561-BDD2-D26E122FA38F}" dt="2024-01-16T09:02:29.897" v="88" actId="478"/>
          <ac:spMkLst>
            <pc:docMk/>
            <pc:sldMk cId="3611804826" sldId="299"/>
            <ac:spMk id="2" creationId="{61EDCF7B-ACF5-AA15-0647-DEDBAA760EEC}"/>
          </ac:spMkLst>
        </pc:spChg>
        <pc:spChg chg="add mod">
          <ac:chgData name="Lianna Hallsénius" userId="d3bb040f-e34e-42dc-9134-60012fa0bf5b" providerId="ADAL" clId="{970DA884-B4D5-4561-BDD2-D26E122FA38F}" dt="2024-01-16T09:02:30.329" v="89"/>
          <ac:spMkLst>
            <pc:docMk/>
            <pc:sldMk cId="3611804826" sldId="299"/>
            <ac:spMk id="4" creationId="{34A1F0ED-D3DA-268F-C313-EE4BD5A54081}"/>
          </ac:spMkLst>
        </pc:spChg>
      </pc:sldChg>
      <pc:sldChg chg="add del setBg">
        <pc:chgData name="Lianna Hallsénius" userId="d3bb040f-e34e-42dc-9134-60012fa0bf5b" providerId="ADAL" clId="{970DA884-B4D5-4561-BDD2-D26E122FA38F}" dt="2024-01-15T07:32:23.073" v="2" actId="47"/>
        <pc:sldMkLst>
          <pc:docMk/>
          <pc:sldMk cId="1362101564" sldId="300"/>
        </pc:sldMkLst>
      </pc:sldChg>
      <pc:sldChg chg="addSp delSp modSp add mod modAnim">
        <pc:chgData name="Lianna Hallsénius" userId="d3bb040f-e34e-42dc-9134-60012fa0bf5b" providerId="ADAL" clId="{970DA884-B4D5-4561-BDD2-D26E122FA38F}" dt="2024-01-16T09:02:02.109" v="85" actId="1076"/>
        <pc:sldMkLst>
          <pc:docMk/>
          <pc:sldMk cId="4204377380" sldId="300"/>
        </pc:sldMkLst>
        <pc:spChg chg="add mod">
          <ac:chgData name="Lianna Hallsénius" userId="d3bb040f-e34e-42dc-9134-60012fa0bf5b" providerId="ADAL" clId="{970DA884-B4D5-4561-BDD2-D26E122FA38F}" dt="2024-01-16T09:02:02.109" v="85" actId="1076"/>
          <ac:spMkLst>
            <pc:docMk/>
            <pc:sldMk cId="4204377380" sldId="300"/>
            <ac:spMk id="2" creationId="{45D28C29-D9C4-D9C7-540C-06751A3832E6}"/>
          </ac:spMkLst>
        </pc:spChg>
        <pc:spChg chg="add mod">
          <ac:chgData name="Lianna Hallsénius" userId="d3bb040f-e34e-42dc-9134-60012fa0bf5b" providerId="ADAL" clId="{970DA884-B4D5-4561-BDD2-D26E122FA38F}" dt="2024-01-15T07:34:48.240" v="11"/>
          <ac:spMkLst>
            <pc:docMk/>
            <pc:sldMk cId="4204377380" sldId="300"/>
            <ac:spMk id="3" creationId="{F8B11455-04D0-12CC-A1D1-65D0555EFE5B}"/>
          </ac:spMkLst>
        </pc:spChg>
        <pc:spChg chg="del">
          <ac:chgData name="Lianna Hallsénius" userId="d3bb040f-e34e-42dc-9134-60012fa0bf5b" providerId="ADAL" clId="{970DA884-B4D5-4561-BDD2-D26E122FA38F}" dt="2024-01-15T07:34:36.798" v="9" actId="478"/>
          <ac:spMkLst>
            <pc:docMk/>
            <pc:sldMk cId="4204377380" sldId="300"/>
            <ac:spMk id="7" creationId="{EA833598-0356-0E4D-8E80-6EA62C11128E}"/>
          </ac:spMkLst>
        </pc:spChg>
        <pc:spChg chg="del">
          <ac:chgData name="Lianna Hallsénius" userId="d3bb040f-e34e-42dc-9134-60012fa0bf5b" providerId="ADAL" clId="{970DA884-B4D5-4561-BDD2-D26E122FA38F}" dt="2024-01-15T07:34:36.798" v="9" actId="478"/>
          <ac:spMkLst>
            <pc:docMk/>
            <pc:sldMk cId="4204377380" sldId="300"/>
            <ac:spMk id="12" creationId="{A4E8F3EA-2995-0F45-83C3-C79AA4D87911}"/>
          </ac:spMkLst>
        </pc:spChg>
        <pc:spChg chg="del">
          <ac:chgData name="Lianna Hallsénius" userId="d3bb040f-e34e-42dc-9134-60012fa0bf5b" providerId="ADAL" clId="{970DA884-B4D5-4561-BDD2-D26E122FA38F}" dt="2024-01-15T07:34:36.798" v="9" actId="478"/>
          <ac:spMkLst>
            <pc:docMk/>
            <pc:sldMk cId="4204377380" sldId="300"/>
            <ac:spMk id="13" creationId="{8D299F38-7B44-3B47-922A-72E1E0ACC85F}"/>
          </ac:spMkLst>
        </pc:spChg>
        <pc:picChg chg="add mod">
          <ac:chgData name="Lianna Hallsénius" userId="d3bb040f-e34e-42dc-9134-60012fa0bf5b" providerId="ADAL" clId="{970DA884-B4D5-4561-BDD2-D26E122FA38F}" dt="2024-01-15T07:34:48.240" v="11"/>
          <ac:picMkLst>
            <pc:docMk/>
            <pc:sldMk cId="4204377380" sldId="300"/>
            <ac:picMk id="4" creationId="{DFD02339-5FA7-A0A1-6C69-42A6AB4B3B66}"/>
          </ac:picMkLst>
        </pc:picChg>
        <pc:cxnChg chg="del">
          <ac:chgData name="Lianna Hallsénius" userId="d3bb040f-e34e-42dc-9134-60012fa0bf5b" providerId="ADAL" clId="{970DA884-B4D5-4561-BDD2-D26E122FA38F}" dt="2024-01-15T07:34:39.028" v="10" actId="478"/>
          <ac:cxnSpMkLst>
            <pc:docMk/>
            <pc:sldMk cId="4204377380" sldId="300"/>
            <ac:cxnSpMk id="6" creationId="{52987B2B-F13E-9741-9135-F81BC1296DB0}"/>
          </ac:cxnSpMkLst>
        </pc:cxnChg>
      </pc:sldChg>
      <pc:sldChg chg="addSp delSp modSp add mod delAnim modAnim">
        <pc:chgData name="Lianna Hallsénius" userId="d3bb040f-e34e-42dc-9134-60012fa0bf5b" providerId="ADAL" clId="{970DA884-B4D5-4561-BDD2-D26E122FA38F}" dt="2024-01-15T07:35:19.737" v="16"/>
        <pc:sldMkLst>
          <pc:docMk/>
          <pc:sldMk cId="278852697" sldId="301"/>
        </pc:sldMkLst>
        <pc:spChg chg="del">
          <ac:chgData name="Lianna Hallsénius" userId="d3bb040f-e34e-42dc-9134-60012fa0bf5b" providerId="ADAL" clId="{970DA884-B4D5-4561-BDD2-D26E122FA38F}" dt="2024-01-15T07:35:10.773" v="14" actId="478"/>
          <ac:spMkLst>
            <pc:docMk/>
            <pc:sldMk cId="278852697" sldId="301"/>
            <ac:spMk id="2" creationId="{45D28C29-D9C4-D9C7-540C-06751A3832E6}"/>
          </ac:spMkLst>
        </pc:spChg>
        <pc:spChg chg="del">
          <ac:chgData name="Lianna Hallsénius" userId="d3bb040f-e34e-42dc-9134-60012fa0bf5b" providerId="ADAL" clId="{970DA884-B4D5-4561-BDD2-D26E122FA38F}" dt="2024-01-15T07:35:10.773" v="14" actId="478"/>
          <ac:spMkLst>
            <pc:docMk/>
            <pc:sldMk cId="278852697" sldId="301"/>
            <ac:spMk id="3" creationId="{F8B11455-04D0-12CC-A1D1-65D0555EFE5B}"/>
          </ac:spMkLst>
        </pc:spChg>
        <pc:spChg chg="add mod">
          <ac:chgData name="Lianna Hallsénius" userId="d3bb040f-e34e-42dc-9134-60012fa0bf5b" providerId="ADAL" clId="{970DA884-B4D5-4561-BDD2-D26E122FA38F}" dt="2024-01-15T07:35:19.737" v="16"/>
          <ac:spMkLst>
            <pc:docMk/>
            <pc:sldMk cId="278852697" sldId="301"/>
            <ac:spMk id="5" creationId="{ADDDD8A7-52A9-E607-E41B-109FFB0D7BB1}"/>
          </ac:spMkLst>
        </pc:spChg>
        <pc:spChg chg="add mod">
          <ac:chgData name="Lianna Hallsénius" userId="d3bb040f-e34e-42dc-9134-60012fa0bf5b" providerId="ADAL" clId="{970DA884-B4D5-4561-BDD2-D26E122FA38F}" dt="2024-01-15T07:35:19.737" v="16"/>
          <ac:spMkLst>
            <pc:docMk/>
            <pc:sldMk cId="278852697" sldId="301"/>
            <ac:spMk id="6" creationId="{0A1396ED-C3FA-A64E-B5F1-F52BA0B417BF}"/>
          </ac:spMkLst>
        </pc:spChg>
        <pc:picChg chg="del">
          <ac:chgData name="Lianna Hallsénius" userId="d3bb040f-e34e-42dc-9134-60012fa0bf5b" providerId="ADAL" clId="{970DA884-B4D5-4561-BDD2-D26E122FA38F}" dt="2024-01-15T07:35:10.773" v="14" actId="478"/>
          <ac:picMkLst>
            <pc:docMk/>
            <pc:sldMk cId="278852697" sldId="301"/>
            <ac:picMk id="4" creationId="{DFD02339-5FA7-A0A1-6C69-42A6AB4B3B66}"/>
          </ac:picMkLst>
        </pc:picChg>
        <pc:picChg chg="add mod">
          <ac:chgData name="Lianna Hallsénius" userId="d3bb040f-e34e-42dc-9134-60012fa0bf5b" providerId="ADAL" clId="{970DA884-B4D5-4561-BDD2-D26E122FA38F}" dt="2024-01-15T07:35:19.737" v="16"/>
          <ac:picMkLst>
            <pc:docMk/>
            <pc:sldMk cId="278852697" sldId="301"/>
            <ac:picMk id="7" creationId="{32077B9D-6D58-48EF-9963-5B317744E4AA}"/>
          </ac:picMkLst>
        </pc:picChg>
      </pc:sldChg>
      <pc:sldChg chg="add del setBg">
        <pc:chgData name="Lianna Hallsénius" userId="d3bb040f-e34e-42dc-9134-60012fa0bf5b" providerId="ADAL" clId="{970DA884-B4D5-4561-BDD2-D26E122FA38F}" dt="2024-01-15T07:32:24.061" v="3" actId="47"/>
        <pc:sldMkLst>
          <pc:docMk/>
          <pc:sldMk cId="822736053" sldId="30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FC71A46-3199-FB43-B4C6-DE4561404791}" type="datetimeFigureOut">
              <a:rPr lang="en-SE" smtClean="0"/>
              <a:t>01/16/2024</a:t>
            </a:fld>
            <a:endParaRPr lang="en-SE"/>
          </a:p>
        </p:txBody>
      </p:sp>
      <p:sp>
        <p:nvSpPr>
          <p:cNvPr id="5" name="Footer Placeholder 4"/>
          <p:cNvSpPr>
            <a:spLocks noGrp="1"/>
          </p:cNvSpPr>
          <p:nvPr>
            <p:ph type="ftr" sz="quarter" idx="11"/>
          </p:nvPr>
        </p:nvSpPr>
        <p:spPr/>
        <p:txBody>
          <a:bodyPr/>
          <a:lstStyle/>
          <a:p>
            <a:endParaRPr lang="en-SE"/>
          </a:p>
        </p:txBody>
      </p:sp>
      <p:sp>
        <p:nvSpPr>
          <p:cNvPr id="6" name="Slide Number Placeholder 5"/>
          <p:cNvSpPr>
            <a:spLocks noGrp="1"/>
          </p:cNvSpPr>
          <p:nvPr>
            <p:ph type="sldNum" sz="quarter" idx="12"/>
          </p:nvPr>
        </p:nvSpPr>
        <p:spPr/>
        <p:txBody>
          <a:bodyPr/>
          <a:lstStyle/>
          <a:p>
            <a:fld id="{AB2032F5-2B54-0F45-A94F-CEF74F0B2D18}" type="slidenum">
              <a:rPr lang="en-SE" smtClean="0"/>
              <a:t>‹#›</a:t>
            </a:fld>
            <a:endParaRPr lang="en-SE"/>
          </a:p>
        </p:txBody>
      </p:sp>
    </p:spTree>
    <p:extLst>
      <p:ext uri="{BB962C8B-B14F-4D97-AF65-F5344CB8AC3E}">
        <p14:creationId xmlns:p14="http://schemas.microsoft.com/office/powerpoint/2010/main" val="260827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FC71A46-3199-FB43-B4C6-DE4561404791}" type="datetimeFigureOut">
              <a:rPr lang="en-SE" smtClean="0"/>
              <a:t>01/16/2024</a:t>
            </a:fld>
            <a:endParaRPr lang="en-SE"/>
          </a:p>
        </p:txBody>
      </p:sp>
      <p:sp>
        <p:nvSpPr>
          <p:cNvPr id="5" name="Footer Placeholder 4"/>
          <p:cNvSpPr>
            <a:spLocks noGrp="1"/>
          </p:cNvSpPr>
          <p:nvPr>
            <p:ph type="ftr" sz="quarter" idx="11"/>
          </p:nvPr>
        </p:nvSpPr>
        <p:spPr/>
        <p:txBody>
          <a:bodyPr/>
          <a:lstStyle/>
          <a:p>
            <a:endParaRPr lang="en-SE"/>
          </a:p>
        </p:txBody>
      </p:sp>
      <p:sp>
        <p:nvSpPr>
          <p:cNvPr id="6" name="Slide Number Placeholder 5"/>
          <p:cNvSpPr>
            <a:spLocks noGrp="1"/>
          </p:cNvSpPr>
          <p:nvPr>
            <p:ph type="sldNum" sz="quarter" idx="12"/>
          </p:nvPr>
        </p:nvSpPr>
        <p:spPr/>
        <p:txBody>
          <a:bodyPr/>
          <a:lstStyle/>
          <a:p>
            <a:fld id="{AB2032F5-2B54-0F45-A94F-CEF74F0B2D18}" type="slidenum">
              <a:rPr lang="en-SE" smtClean="0"/>
              <a:t>‹#›</a:t>
            </a:fld>
            <a:endParaRPr lang="en-SE"/>
          </a:p>
        </p:txBody>
      </p:sp>
    </p:spTree>
    <p:extLst>
      <p:ext uri="{BB962C8B-B14F-4D97-AF65-F5344CB8AC3E}">
        <p14:creationId xmlns:p14="http://schemas.microsoft.com/office/powerpoint/2010/main" val="209612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FC71A46-3199-FB43-B4C6-DE4561404791}" type="datetimeFigureOut">
              <a:rPr lang="en-SE" smtClean="0"/>
              <a:t>01/16/2024</a:t>
            </a:fld>
            <a:endParaRPr lang="en-SE"/>
          </a:p>
        </p:txBody>
      </p:sp>
      <p:sp>
        <p:nvSpPr>
          <p:cNvPr id="5" name="Footer Placeholder 4"/>
          <p:cNvSpPr>
            <a:spLocks noGrp="1"/>
          </p:cNvSpPr>
          <p:nvPr>
            <p:ph type="ftr" sz="quarter" idx="11"/>
          </p:nvPr>
        </p:nvSpPr>
        <p:spPr/>
        <p:txBody>
          <a:bodyPr/>
          <a:lstStyle/>
          <a:p>
            <a:endParaRPr lang="en-SE"/>
          </a:p>
        </p:txBody>
      </p:sp>
      <p:sp>
        <p:nvSpPr>
          <p:cNvPr id="6" name="Slide Number Placeholder 5"/>
          <p:cNvSpPr>
            <a:spLocks noGrp="1"/>
          </p:cNvSpPr>
          <p:nvPr>
            <p:ph type="sldNum" sz="quarter" idx="12"/>
          </p:nvPr>
        </p:nvSpPr>
        <p:spPr/>
        <p:txBody>
          <a:bodyPr/>
          <a:lstStyle/>
          <a:p>
            <a:fld id="{AB2032F5-2B54-0F45-A94F-CEF74F0B2D18}" type="slidenum">
              <a:rPr lang="en-SE" smtClean="0"/>
              <a:t>‹#›</a:t>
            </a:fld>
            <a:endParaRPr lang="en-SE"/>
          </a:p>
        </p:txBody>
      </p:sp>
    </p:spTree>
    <p:extLst>
      <p:ext uri="{BB962C8B-B14F-4D97-AF65-F5344CB8AC3E}">
        <p14:creationId xmlns:p14="http://schemas.microsoft.com/office/powerpoint/2010/main" val="363335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FC71A46-3199-FB43-B4C6-DE4561404791}" type="datetimeFigureOut">
              <a:rPr lang="en-SE" smtClean="0"/>
              <a:t>01/16/2024</a:t>
            </a:fld>
            <a:endParaRPr lang="en-SE"/>
          </a:p>
        </p:txBody>
      </p:sp>
      <p:sp>
        <p:nvSpPr>
          <p:cNvPr id="5" name="Footer Placeholder 4"/>
          <p:cNvSpPr>
            <a:spLocks noGrp="1"/>
          </p:cNvSpPr>
          <p:nvPr>
            <p:ph type="ftr" sz="quarter" idx="11"/>
          </p:nvPr>
        </p:nvSpPr>
        <p:spPr/>
        <p:txBody>
          <a:bodyPr/>
          <a:lstStyle/>
          <a:p>
            <a:endParaRPr lang="en-SE"/>
          </a:p>
        </p:txBody>
      </p:sp>
      <p:sp>
        <p:nvSpPr>
          <p:cNvPr id="6" name="Slide Number Placeholder 5"/>
          <p:cNvSpPr>
            <a:spLocks noGrp="1"/>
          </p:cNvSpPr>
          <p:nvPr>
            <p:ph type="sldNum" sz="quarter" idx="12"/>
          </p:nvPr>
        </p:nvSpPr>
        <p:spPr/>
        <p:txBody>
          <a:bodyPr/>
          <a:lstStyle/>
          <a:p>
            <a:fld id="{AB2032F5-2B54-0F45-A94F-CEF74F0B2D18}" type="slidenum">
              <a:rPr lang="en-SE" smtClean="0"/>
              <a:t>‹#›</a:t>
            </a:fld>
            <a:endParaRPr lang="en-SE"/>
          </a:p>
        </p:txBody>
      </p:sp>
    </p:spTree>
    <p:extLst>
      <p:ext uri="{BB962C8B-B14F-4D97-AF65-F5344CB8AC3E}">
        <p14:creationId xmlns:p14="http://schemas.microsoft.com/office/powerpoint/2010/main" val="954349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FC71A46-3199-FB43-B4C6-DE4561404791}" type="datetimeFigureOut">
              <a:rPr lang="en-SE" smtClean="0"/>
              <a:t>01/16/2024</a:t>
            </a:fld>
            <a:endParaRPr lang="en-SE"/>
          </a:p>
        </p:txBody>
      </p:sp>
      <p:sp>
        <p:nvSpPr>
          <p:cNvPr id="5" name="Footer Placeholder 4"/>
          <p:cNvSpPr>
            <a:spLocks noGrp="1"/>
          </p:cNvSpPr>
          <p:nvPr>
            <p:ph type="ftr" sz="quarter" idx="11"/>
          </p:nvPr>
        </p:nvSpPr>
        <p:spPr/>
        <p:txBody>
          <a:bodyPr/>
          <a:lstStyle/>
          <a:p>
            <a:endParaRPr lang="en-SE"/>
          </a:p>
        </p:txBody>
      </p:sp>
      <p:sp>
        <p:nvSpPr>
          <p:cNvPr id="6" name="Slide Number Placeholder 5"/>
          <p:cNvSpPr>
            <a:spLocks noGrp="1"/>
          </p:cNvSpPr>
          <p:nvPr>
            <p:ph type="sldNum" sz="quarter" idx="12"/>
          </p:nvPr>
        </p:nvSpPr>
        <p:spPr/>
        <p:txBody>
          <a:bodyPr/>
          <a:lstStyle/>
          <a:p>
            <a:fld id="{AB2032F5-2B54-0F45-A94F-CEF74F0B2D18}" type="slidenum">
              <a:rPr lang="en-SE" smtClean="0"/>
              <a:t>‹#›</a:t>
            </a:fld>
            <a:endParaRPr lang="en-SE"/>
          </a:p>
        </p:txBody>
      </p:sp>
    </p:spTree>
    <p:extLst>
      <p:ext uri="{BB962C8B-B14F-4D97-AF65-F5344CB8AC3E}">
        <p14:creationId xmlns:p14="http://schemas.microsoft.com/office/powerpoint/2010/main" val="1853386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FC71A46-3199-FB43-B4C6-DE4561404791}" type="datetimeFigureOut">
              <a:rPr lang="en-SE" smtClean="0"/>
              <a:t>01/16/2024</a:t>
            </a:fld>
            <a:endParaRPr lang="en-SE"/>
          </a:p>
        </p:txBody>
      </p:sp>
      <p:sp>
        <p:nvSpPr>
          <p:cNvPr id="6" name="Footer Placeholder 5"/>
          <p:cNvSpPr>
            <a:spLocks noGrp="1"/>
          </p:cNvSpPr>
          <p:nvPr>
            <p:ph type="ftr" sz="quarter" idx="11"/>
          </p:nvPr>
        </p:nvSpPr>
        <p:spPr/>
        <p:txBody>
          <a:bodyPr/>
          <a:lstStyle/>
          <a:p>
            <a:endParaRPr lang="en-SE"/>
          </a:p>
        </p:txBody>
      </p:sp>
      <p:sp>
        <p:nvSpPr>
          <p:cNvPr id="7" name="Slide Number Placeholder 6"/>
          <p:cNvSpPr>
            <a:spLocks noGrp="1"/>
          </p:cNvSpPr>
          <p:nvPr>
            <p:ph type="sldNum" sz="quarter" idx="12"/>
          </p:nvPr>
        </p:nvSpPr>
        <p:spPr/>
        <p:txBody>
          <a:bodyPr/>
          <a:lstStyle/>
          <a:p>
            <a:fld id="{AB2032F5-2B54-0F45-A94F-CEF74F0B2D18}" type="slidenum">
              <a:rPr lang="en-SE" smtClean="0"/>
              <a:t>‹#›</a:t>
            </a:fld>
            <a:endParaRPr lang="en-SE"/>
          </a:p>
        </p:txBody>
      </p:sp>
    </p:spTree>
    <p:extLst>
      <p:ext uri="{BB962C8B-B14F-4D97-AF65-F5344CB8AC3E}">
        <p14:creationId xmlns:p14="http://schemas.microsoft.com/office/powerpoint/2010/main" val="4126197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FC71A46-3199-FB43-B4C6-DE4561404791}" type="datetimeFigureOut">
              <a:rPr lang="en-SE" smtClean="0"/>
              <a:t>01/16/2024</a:t>
            </a:fld>
            <a:endParaRPr lang="en-SE"/>
          </a:p>
        </p:txBody>
      </p:sp>
      <p:sp>
        <p:nvSpPr>
          <p:cNvPr id="8" name="Footer Placeholder 7"/>
          <p:cNvSpPr>
            <a:spLocks noGrp="1"/>
          </p:cNvSpPr>
          <p:nvPr>
            <p:ph type="ftr" sz="quarter" idx="11"/>
          </p:nvPr>
        </p:nvSpPr>
        <p:spPr/>
        <p:txBody>
          <a:bodyPr/>
          <a:lstStyle/>
          <a:p>
            <a:endParaRPr lang="en-SE"/>
          </a:p>
        </p:txBody>
      </p:sp>
      <p:sp>
        <p:nvSpPr>
          <p:cNvPr id="9" name="Slide Number Placeholder 8"/>
          <p:cNvSpPr>
            <a:spLocks noGrp="1"/>
          </p:cNvSpPr>
          <p:nvPr>
            <p:ph type="sldNum" sz="quarter" idx="12"/>
          </p:nvPr>
        </p:nvSpPr>
        <p:spPr/>
        <p:txBody>
          <a:bodyPr/>
          <a:lstStyle/>
          <a:p>
            <a:fld id="{AB2032F5-2B54-0F45-A94F-CEF74F0B2D18}" type="slidenum">
              <a:rPr lang="en-SE" smtClean="0"/>
              <a:t>‹#›</a:t>
            </a:fld>
            <a:endParaRPr lang="en-SE"/>
          </a:p>
        </p:txBody>
      </p:sp>
    </p:spTree>
    <p:extLst>
      <p:ext uri="{BB962C8B-B14F-4D97-AF65-F5344CB8AC3E}">
        <p14:creationId xmlns:p14="http://schemas.microsoft.com/office/powerpoint/2010/main" val="3420412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FC71A46-3199-FB43-B4C6-DE4561404791}" type="datetimeFigureOut">
              <a:rPr lang="en-SE" smtClean="0"/>
              <a:t>01/16/2024</a:t>
            </a:fld>
            <a:endParaRPr lang="en-SE"/>
          </a:p>
        </p:txBody>
      </p:sp>
      <p:sp>
        <p:nvSpPr>
          <p:cNvPr id="4" name="Footer Placeholder 3"/>
          <p:cNvSpPr>
            <a:spLocks noGrp="1"/>
          </p:cNvSpPr>
          <p:nvPr>
            <p:ph type="ftr" sz="quarter" idx="11"/>
          </p:nvPr>
        </p:nvSpPr>
        <p:spPr/>
        <p:txBody>
          <a:bodyPr/>
          <a:lstStyle/>
          <a:p>
            <a:endParaRPr lang="en-SE"/>
          </a:p>
        </p:txBody>
      </p:sp>
      <p:sp>
        <p:nvSpPr>
          <p:cNvPr id="5" name="Slide Number Placeholder 4"/>
          <p:cNvSpPr>
            <a:spLocks noGrp="1"/>
          </p:cNvSpPr>
          <p:nvPr>
            <p:ph type="sldNum" sz="quarter" idx="12"/>
          </p:nvPr>
        </p:nvSpPr>
        <p:spPr/>
        <p:txBody>
          <a:bodyPr/>
          <a:lstStyle/>
          <a:p>
            <a:fld id="{AB2032F5-2B54-0F45-A94F-CEF74F0B2D18}" type="slidenum">
              <a:rPr lang="en-SE" smtClean="0"/>
              <a:t>‹#›</a:t>
            </a:fld>
            <a:endParaRPr lang="en-SE"/>
          </a:p>
        </p:txBody>
      </p:sp>
    </p:spTree>
    <p:extLst>
      <p:ext uri="{BB962C8B-B14F-4D97-AF65-F5344CB8AC3E}">
        <p14:creationId xmlns:p14="http://schemas.microsoft.com/office/powerpoint/2010/main" val="202944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71A46-3199-FB43-B4C6-DE4561404791}" type="datetimeFigureOut">
              <a:rPr lang="en-SE" smtClean="0"/>
              <a:t>01/16/2024</a:t>
            </a:fld>
            <a:endParaRPr lang="en-SE"/>
          </a:p>
        </p:txBody>
      </p:sp>
      <p:sp>
        <p:nvSpPr>
          <p:cNvPr id="3" name="Footer Placeholder 2"/>
          <p:cNvSpPr>
            <a:spLocks noGrp="1"/>
          </p:cNvSpPr>
          <p:nvPr>
            <p:ph type="ftr" sz="quarter" idx="11"/>
          </p:nvPr>
        </p:nvSpPr>
        <p:spPr/>
        <p:txBody>
          <a:bodyPr/>
          <a:lstStyle/>
          <a:p>
            <a:endParaRPr lang="en-SE"/>
          </a:p>
        </p:txBody>
      </p:sp>
      <p:sp>
        <p:nvSpPr>
          <p:cNvPr id="4" name="Slide Number Placeholder 3"/>
          <p:cNvSpPr>
            <a:spLocks noGrp="1"/>
          </p:cNvSpPr>
          <p:nvPr>
            <p:ph type="sldNum" sz="quarter" idx="12"/>
          </p:nvPr>
        </p:nvSpPr>
        <p:spPr/>
        <p:txBody>
          <a:bodyPr/>
          <a:lstStyle/>
          <a:p>
            <a:fld id="{AB2032F5-2B54-0F45-A94F-CEF74F0B2D18}" type="slidenum">
              <a:rPr lang="en-SE" smtClean="0"/>
              <a:t>‹#›</a:t>
            </a:fld>
            <a:endParaRPr lang="en-SE"/>
          </a:p>
        </p:txBody>
      </p:sp>
    </p:spTree>
    <p:extLst>
      <p:ext uri="{BB962C8B-B14F-4D97-AF65-F5344CB8AC3E}">
        <p14:creationId xmlns:p14="http://schemas.microsoft.com/office/powerpoint/2010/main" val="405758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FC71A46-3199-FB43-B4C6-DE4561404791}" type="datetimeFigureOut">
              <a:rPr lang="en-SE" smtClean="0"/>
              <a:t>01/16/2024</a:t>
            </a:fld>
            <a:endParaRPr lang="en-SE"/>
          </a:p>
        </p:txBody>
      </p:sp>
      <p:sp>
        <p:nvSpPr>
          <p:cNvPr id="6" name="Footer Placeholder 5"/>
          <p:cNvSpPr>
            <a:spLocks noGrp="1"/>
          </p:cNvSpPr>
          <p:nvPr>
            <p:ph type="ftr" sz="quarter" idx="11"/>
          </p:nvPr>
        </p:nvSpPr>
        <p:spPr/>
        <p:txBody>
          <a:bodyPr/>
          <a:lstStyle/>
          <a:p>
            <a:endParaRPr lang="en-SE"/>
          </a:p>
        </p:txBody>
      </p:sp>
      <p:sp>
        <p:nvSpPr>
          <p:cNvPr id="7" name="Slide Number Placeholder 6"/>
          <p:cNvSpPr>
            <a:spLocks noGrp="1"/>
          </p:cNvSpPr>
          <p:nvPr>
            <p:ph type="sldNum" sz="quarter" idx="12"/>
          </p:nvPr>
        </p:nvSpPr>
        <p:spPr/>
        <p:txBody>
          <a:bodyPr/>
          <a:lstStyle/>
          <a:p>
            <a:fld id="{AB2032F5-2B54-0F45-A94F-CEF74F0B2D18}" type="slidenum">
              <a:rPr lang="en-SE" smtClean="0"/>
              <a:t>‹#›</a:t>
            </a:fld>
            <a:endParaRPr lang="en-SE"/>
          </a:p>
        </p:txBody>
      </p:sp>
    </p:spTree>
    <p:extLst>
      <p:ext uri="{BB962C8B-B14F-4D97-AF65-F5344CB8AC3E}">
        <p14:creationId xmlns:p14="http://schemas.microsoft.com/office/powerpoint/2010/main" val="1191620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FC71A46-3199-FB43-B4C6-DE4561404791}" type="datetimeFigureOut">
              <a:rPr lang="en-SE" smtClean="0"/>
              <a:t>01/16/2024</a:t>
            </a:fld>
            <a:endParaRPr lang="en-SE"/>
          </a:p>
        </p:txBody>
      </p:sp>
      <p:sp>
        <p:nvSpPr>
          <p:cNvPr id="6" name="Footer Placeholder 5"/>
          <p:cNvSpPr>
            <a:spLocks noGrp="1"/>
          </p:cNvSpPr>
          <p:nvPr>
            <p:ph type="ftr" sz="quarter" idx="11"/>
          </p:nvPr>
        </p:nvSpPr>
        <p:spPr/>
        <p:txBody>
          <a:bodyPr/>
          <a:lstStyle/>
          <a:p>
            <a:endParaRPr lang="en-SE"/>
          </a:p>
        </p:txBody>
      </p:sp>
      <p:sp>
        <p:nvSpPr>
          <p:cNvPr id="7" name="Slide Number Placeholder 6"/>
          <p:cNvSpPr>
            <a:spLocks noGrp="1"/>
          </p:cNvSpPr>
          <p:nvPr>
            <p:ph type="sldNum" sz="quarter" idx="12"/>
          </p:nvPr>
        </p:nvSpPr>
        <p:spPr/>
        <p:txBody>
          <a:bodyPr/>
          <a:lstStyle/>
          <a:p>
            <a:fld id="{AB2032F5-2B54-0F45-A94F-CEF74F0B2D18}" type="slidenum">
              <a:rPr lang="en-SE" smtClean="0"/>
              <a:t>‹#›</a:t>
            </a:fld>
            <a:endParaRPr lang="en-SE"/>
          </a:p>
        </p:txBody>
      </p:sp>
    </p:spTree>
    <p:extLst>
      <p:ext uri="{BB962C8B-B14F-4D97-AF65-F5344CB8AC3E}">
        <p14:creationId xmlns:p14="http://schemas.microsoft.com/office/powerpoint/2010/main" val="2235177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71A46-3199-FB43-B4C6-DE4561404791}" type="datetimeFigureOut">
              <a:rPr lang="en-SE" smtClean="0"/>
              <a:t>01/16/2024</a:t>
            </a:fld>
            <a:endParaRPr lang="en-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2032F5-2B54-0F45-A94F-CEF74F0B2D18}" type="slidenum">
              <a:rPr lang="en-SE" smtClean="0"/>
              <a:t>‹#›</a:t>
            </a:fld>
            <a:endParaRPr lang="en-SE"/>
          </a:p>
        </p:txBody>
      </p:sp>
    </p:spTree>
    <p:extLst>
      <p:ext uri="{BB962C8B-B14F-4D97-AF65-F5344CB8AC3E}">
        <p14:creationId xmlns:p14="http://schemas.microsoft.com/office/powerpoint/2010/main" val="1930089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www.betterinternetforkids.eu/" TargetMode="External"/><Relationship Id="rId13" Type="http://schemas.openxmlformats.org/officeDocument/2006/relationships/hyperlink" Target="https://polisen.se/utsatt-for-brott/skydda-dig-mot-brott/delbart/" TargetMode="External"/><Relationship Id="rId3" Type="http://schemas.openxmlformats.org/officeDocument/2006/relationships/hyperlink" Target="https://mediemyndigheten.se/barn-och-unga/upphovsratt/" TargetMode="External"/><Relationship Id="rId7" Type="http://schemas.openxmlformats.org/officeDocument/2006/relationships/hyperlink" Target="https://mediemyndigheten.se/safer-internet-centre/" TargetMode="External"/><Relationship Id="rId12" Type="http://schemas.openxmlformats.org/officeDocument/2006/relationships/hyperlink" Target="https://upphovsrattsskolan.se/" TargetMode="Externa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hyperlink" Target="https://mediemyndigheten.se/barn-och-unga/for-barn-och-unga/" TargetMode="External"/><Relationship Id="rId11" Type="http://schemas.openxmlformats.org/officeDocument/2006/relationships/hyperlink" Target="https://www.imy.se/privatperson/dataskydd/dina-rattigheter/" TargetMode="External"/><Relationship Id="rId5" Type="http://schemas.openxmlformats.org/officeDocument/2006/relationships/hyperlink" Target="https://www.kunskapsbank-miksverige.se/" TargetMode="External"/><Relationship Id="rId15" Type="http://schemas.openxmlformats.org/officeDocument/2006/relationships/image" Target="../media/image2.jpeg"/><Relationship Id="rId10" Type="http://schemas.openxmlformats.org/officeDocument/2006/relationships/hyperlink" Target="https://www.bris.se/for-barn-och-unga/mina-rattigheter/#mm-27" TargetMode="External"/><Relationship Id="rId4" Type="http://schemas.openxmlformats.org/officeDocument/2006/relationships/hyperlink" Target="https://mediemyndigheten.se/barn-och-unga/sharenting/" TargetMode="External"/><Relationship Id="rId9" Type="http://schemas.openxmlformats.org/officeDocument/2006/relationships/hyperlink" Target="https://dittecpat.se/" TargetMode="External"/><Relationship Id="rId14" Type="http://schemas.openxmlformats.org/officeDocument/2006/relationships/hyperlink" Target="mailto:saferinternetcentre@statensmedierad.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Bildobjekt 1" descr="En bild som visar text, Teckensnitt, Electric blue, skärmbild&#10;&#10;Automatiskt genererad beskrivning">
            <a:extLst>
              <a:ext uri="{FF2B5EF4-FFF2-40B4-BE49-F238E27FC236}">
                <a16:creationId xmlns:a16="http://schemas.microsoft.com/office/drawing/2014/main" id="{EF4D64FD-CE10-AABD-7910-6A86E1D49A97}"/>
              </a:ext>
            </a:extLst>
          </p:cNvPr>
          <p:cNvPicPr>
            <a:picLocks noChangeAspect="1"/>
          </p:cNvPicPr>
          <p:nvPr/>
        </p:nvPicPr>
        <p:blipFill>
          <a:blip r:embed="rId3"/>
          <a:stretch>
            <a:fillRect/>
          </a:stretch>
        </p:blipFill>
        <p:spPr>
          <a:xfrm>
            <a:off x="164359" y="6211414"/>
            <a:ext cx="2235884" cy="471448"/>
          </a:xfrm>
          <a:prstGeom prst="rect">
            <a:avLst/>
          </a:prstGeom>
        </p:spPr>
      </p:pic>
    </p:spTree>
    <p:extLst>
      <p:ext uri="{BB962C8B-B14F-4D97-AF65-F5344CB8AC3E}">
        <p14:creationId xmlns:p14="http://schemas.microsoft.com/office/powerpoint/2010/main" val="182384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EC64401-2C36-4951-5064-E864A8CB0E5E}"/>
              </a:ext>
            </a:extLst>
          </p:cNvPr>
          <p:cNvPicPr>
            <a:picLocks noChangeAspect="1"/>
          </p:cNvPicPr>
          <p:nvPr/>
        </p:nvPicPr>
        <p:blipFill rotWithShape="1">
          <a:blip r:embed="rId3"/>
          <a:srcRect l="28679" t="23035" r="407" b="6113"/>
          <a:stretch/>
        </p:blipFill>
        <p:spPr>
          <a:xfrm>
            <a:off x="2763619" y="1566948"/>
            <a:ext cx="6664760" cy="4498713"/>
          </a:xfrm>
          <a:prstGeom prst="rect">
            <a:avLst/>
          </a:prstGeom>
        </p:spPr>
      </p:pic>
      <p:sp>
        <p:nvSpPr>
          <p:cNvPr id="3" name="textruta 2">
            <a:extLst>
              <a:ext uri="{FF2B5EF4-FFF2-40B4-BE49-F238E27FC236}">
                <a16:creationId xmlns:a16="http://schemas.microsoft.com/office/drawing/2014/main" id="{342AEED6-9B83-81F1-188E-DE9A5EDC127A}"/>
              </a:ext>
            </a:extLst>
          </p:cNvPr>
          <p:cNvSpPr txBox="1"/>
          <p:nvPr/>
        </p:nvSpPr>
        <p:spPr>
          <a:xfrm>
            <a:off x="2725363" y="792339"/>
            <a:ext cx="6741273" cy="584775"/>
          </a:xfrm>
          <a:prstGeom prst="rect">
            <a:avLst/>
          </a:prstGeom>
          <a:noFill/>
        </p:spPr>
        <p:txBody>
          <a:bodyPr wrap="square" lIns="91440" tIns="45720" rIns="91440" bIns="45720" anchor="t">
            <a:spAutoFit/>
          </a:bodyPr>
          <a:lstStyle/>
          <a:p>
            <a:pPr marL="52070" algn="ctr" defTabSz="720000">
              <a:buClr>
                <a:srgbClr val="FF47AF"/>
              </a:buClr>
              <a:buSzPct val="110000"/>
              <a:tabLst>
                <a:tab pos="39688" algn="l"/>
              </a:tabLst>
            </a:pPr>
            <a:r>
              <a:rPr lang="sv-SE" sz="3200" dirty="0">
                <a:solidFill>
                  <a:srgbClr val="000000"/>
                </a:solidFill>
                <a:latin typeface="Cabin"/>
              </a:rPr>
              <a:t>Exempel 1: Samtycke 4-ever</a:t>
            </a:r>
          </a:p>
        </p:txBody>
      </p:sp>
      <p:sp>
        <p:nvSpPr>
          <p:cNvPr id="5" name="Title 1">
            <a:extLst>
              <a:ext uri="{FF2B5EF4-FFF2-40B4-BE49-F238E27FC236}">
                <a16:creationId xmlns:a16="http://schemas.microsoft.com/office/drawing/2014/main" id="{8E38BA9E-3C4C-A9E9-9C3E-03D334EA34F4}"/>
              </a:ext>
            </a:extLst>
          </p:cNvPr>
          <p:cNvSpPr txBox="1">
            <a:spLocks/>
          </p:cNvSpPr>
          <p:nvPr/>
        </p:nvSpPr>
        <p:spPr>
          <a:xfrm>
            <a:off x="211095" y="283836"/>
            <a:ext cx="10515600" cy="51169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500" b="1" dirty="0">
                <a:latin typeface="Cabin"/>
              </a:rPr>
              <a:t>Vad kan du göra? Exempel 1: Samtycke 4-ever</a:t>
            </a:r>
          </a:p>
        </p:txBody>
      </p:sp>
      <p:pic>
        <p:nvPicPr>
          <p:cNvPr id="6" name="Bildobjekt 5" descr="En bild som visar text, Teckensnitt, Electric blue, skärmbild&#10;&#10;Automatiskt genererad beskrivning">
            <a:extLst>
              <a:ext uri="{FF2B5EF4-FFF2-40B4-BE49-F238E27FC236}">
                <a16:creationId xmlns:a16="http://schemas.microsoft.com/office/drawing/2014/main" id="{F8AFEA71-64B2-2135-26D9-B497FAB4DAB7}"/>
              </a:ext>
            </a:extLst>
          </p:cNvPr>
          <p:cNvPicPr>
            <a:picLocks noChangeAspect="1"/>
          </p:cNvPicPr>
          <p:nvPr/>
        </p:nvPicPr>
        <p:blipFill>
          <a:blip r:embed="rId4"/>
          <a:stretch>
            <a:fillRect/>
          </a:stretch>
        </p:blipFill>
        <p:spPr>
          <a:xfrm>
            <a:off x="169762" y="6211414"/>
            <a:ext cx="2235884" cy="471448"/>
          </a:xfrm>
          <a:prstGeom prst="rect">
            <a:avLst/>
          </a:prstGeom>
        </p:spPr>
      </p:pic>
    </p:spTree>
    <p:extLst>
      <p:ext uri="{BB962C8B-B14F-4D97-AF65-F5344CB8AC3E}">
        <p14:creationId xmlns:p14="http://schemas.microsoft.com/office/powerpoint/2010/main" val="323791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BF7588-FC54-7763-38C0-0846297D0B71}"/>
              </a:ext>
            </a:extLst>
          </p:cNvPr>
          <p:cNvSpPr txBox="1">
            <a:spLocks/>
          </p:cNvSpPr>
          <p:nvPr/>
        </p:nvSpPr>
        <p:spPr>
          <a:xfrm>
            <a:off x="211095" y="283836"/>
            <a:ext cx="10515600" cy="51169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500" b="1" dirty="0">
                <a:latin typeface="Cabin"/>
              </a:rPr>
              <a:t>Vad kan du göra? Exempel 1: Samtycke 4-ever</a:t>
            </a:r>
          </a:p>
        </p:txBody>
      </p:sp>
      <p:sp>
        <p:nvSpPr>
          <p:cNvPr id="5" name="Content Placeholder 2">
            <a:extLst>
              <a:ext uri="{FF2B5EF4-FFF2-40B4-BE49-F238E27FC236}">
                <a16:creationId xmlns:a16="http://schemas.microsoft.com/office/drawing/2014/main" id="{45010B73-0B75-5C11-F8E6-2A5BEBB9B879}"/>
              </a:ext>
            </a:extLst>
          </p:cNvPr>
          <p:cNvSpPr txBox="1">
            <a:spLocks/>
          </p:cNvSpPr>
          <p:nvPr/>
        </p:nvSpPr>
        <p:spPr>
          <a:xfrm>
            <a:off x="1940688" y="681037"/>
            <a:ext cx="8310623" cy="549592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500" dirty="0">
                <a:solidFill>
                  <a:srgbClr val="000000"/>
                </a:solidFill>
                <a:latin typeface="Cabin" pitchFamily="2" charset="77"/>
              </a:rPr>
              <a:t>Du får se en enorm affisch som täcker en hel vägg på biblioteket. Det är en gammal bild på dig från när du var liten. På bilden sitter du med en bok och skrattar. </a:t>
            </a:r>
          </a:p>
          <a:p>
            <a:pPr marL="0" indent="0">
              <a:buFont typeface="Arial" panose="020B0604020202020204" pitchFamily="34" charset="0"/>
              <a:buNone/>
            </a:pPr>
            <a:endParaRPr lang="sv-SE" sz="2500" dirty="0">
              <a:solidFill>
                <a:srgbClr val="000000"/>
              </a:solidFill>
              <a:latin typeface="Cabin" pitchFamily="2" charset="77"/>
            </a:endParaRPr>
          </a:p>
          <a:p>
            <a:pPr marL="0" indent="0">
              <a:buFont typeface="Arial" panose="020B0604020202020204" pitchFamily="34" charset="0"/>
              <a:buNone/>
            </a:pPr>
            <a:r>
              <a:rPr lang="sv-SE" sz="2500" dirty="0">
                <a:solidFill>
                  <a:srgbClr val="000000"/>
                </a:solidFill>
                <a:latin typeface="Cabin" pitchFamily="2" charset="77"/>
              </a:rPr>
              <a:t>Du går hem och pratar med dina vårdnadshavare. De berättar om en fotografering på biblioteket från när du var liten. De tror att de skrev under en blankett som godkände bilderna. </a:t>
            </a:r>
          </a:p>
          <a:p>
            <a:pPr marL="0" indent="0">
              <a:buFont typeface="Arial" panose="020B0604020202020204" pitchFamily="34" charset="0"/>
              <a:buNone/>
            </a:pPr>
            <a:endParaRPr lang="sv-SE" sz="2500" dirty="0">
              <a:solidFill>
                <a:srgbClr val="000000"/>
              </a:solidFill>
              <a:latin typeface="Cabin" pitchFamily="2" charset="77"/>
            </a:endParaRPr>
          </a:p>
          <a:p>
            <a:pPr marL="0" indent="0">
              <a:buFont typeface="Arial" panose="020B0604020202020204" pitchFamily="34" charset="0"/>
              <a:buNone/>
            </a:pPr>
            <a:r>
              <a:rPr lang="sv-SE" sz="2500" dirty="0">
                <a:solidFill>
                  <a:srgbClr val="000000"/>
                </a:solidFill>
                <a:latin typeface="Cabin" pitchFamily="2" charset="77"/>
              </a:rPr>
              <a:t>Du tycker inte att det här känns okej. När du går in på bibliotekets webbplats och sociala medier upptäcker du att det finns bilder på dig där också. </a:t>
            </a:r>
          </a:p>
          <a:p>
            <a:pPr marL="0" indent="0">
              <a:buFont typeface="Arial" panose="020B0604020202020204" pitchFamily="34" charset="0"/>
              <a:buNone/>
            </a:pPr>
            <a:endParaRPr lang="sv-SE" sz="2500" dirty="0">
              <a:solidFill>
                <a:srgbClr val="000000"/>
              </a:solidFill>
              <a:latin typeface="Cabin" pitchFamily="2" charset="77"/>
            </a:endParaRPr>
          </a:p>
          <a:p>
            <a:pPr marL="0" indent="0">
              <a:buFont typeface="Arial" panose="020B0604020202020204" pitchFamily="34" charset="0"/>
              <a:buNone/>
            </a:pPr>
            <a:r>
              <a:rPr lang="sv-SE" sz="2500" dirty="0">
                <a:solidFill>
                  <a:srgbClr val="000000"/>
                </a:solidFill>
                <a:latin typeface="Cabin" pitchFamily="2" charset="77"/>
              </a:rPr>
              <a:t>Vad kan du göra?</a:t>
            </a:r>
          </a:p>
        </p:txBody>
      </p:sp>
      <p:pic>
        <p:nvPicPr>
          <p:cNvPr id="7" name="Bildobjekt 6" descr="En bild som visar text, Teckensnitt, Electric blue, skärmbild&#10;&#10;Automatiskt genererad beskrivning">
            <a:extLst>
              <a:ext uri="{FF2B5EF4-FFF2-40B4-BE49-F238E27FC236}">
                <a16:creationId xmlns:a16="http://schemas.microsoft.com/office/drawing/2014/main" id="{D214EFA4-0B99-3272-3EED-4230641B960D}"/>
              </a:ext>
            </a:extLst>
          </p:cNvPr>
          <p:cNvPicPr>
            <a:picLocks noChangeAspect="1"/>
          </p:cNvPicPr>
          <p:nvPr/>
        </p:nvPicPr>
        <p:blipFill>
          <a:blip r:embed="rId3"/>
          <a:stretch>
            <a:fillRect/>
          </a:stretch>
        </p:blipFill>
        <p:spPr>
          <a:xfrm>
            <a:off x="169762" y="6211414"/>
            <a:ext cx="2235884" cy="471448"/>
          </a:xfrm>
          <a:prstGeom prst="rect">
            <a:avLst/>
          </a:prstGeom>
        </p:spPr>
      </p:pic>
    </p:spTree>
    <p:extLst>
      <p:ext uri="{BB962C8B-B14F-4D97-AF65-F5344CB8AC3E}">
        <p14:creationId xmlns:p14="http://schemas.microsoft.com/office/powerpoint/2010/main" val="53378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2C6EA-917E-344B-2590-4439CE7DFA07}"/>
              </a:ext>
            </a:extLst>
          </p:cNvPr>
          <p:cNvSpPr txBox="1">
            <a:spLocks/>
          </p:cNvSpPr>
          <p:nvPr/>
        </p:nvSpPr>
        <p:spPr>
          <a:xfrm>
            <a:off x="211095" y="283836"/>
            <a:ext cx="10515600" cy="51169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500" b="1" dirty="0">
                <a:latin typeface="Cabin"/>
              </a:rPr>
              <a:t>Vad kan du göra? Exempel 1: Samtycke-4 </a:t>
            </a:r>
            <a:r>
              <a:rPr lang="sv-SE" sz="1500" b="1" dirty="0" err="1">
                <a:latin typeface="Cabin"/>
              </a:rPr>
              <a:t>ever</a:t>
            </a:r>
            <a:endParaRPr lang="sv-SE" sz="1500" b="1" dirty="0">
              <a:latin typeface="Cabin"/>
            </a:endParaRPr>
          </a:p>
        </p:txBody>
      </p:sp>
      <p:sp>
        <p:nvSpPr>
          <p:cNvPr id="3" name="Content Placeholder 2">
            <a:extLst>
              <a:ext uri="{FF2B5EF4-FFF2-40B4-BE49-F238E27FC236}">
                <a16:creationId xmlns:a16="http://schemas.microsoft.com/office/drawing/2014/main" id="{DDDB6D6A-7B5F-F8B4-935D-D45D98C5FFDC}"/>
              </a:ext>
            </a:extLst>
          </p:cNvPr>
          <p:cNvSpPr txBox="1">
            <a:spLocks/>
          </p:cNvSpPr>
          <p:nvPr/>
        </p:nvSpPr>
        <p:spPr>
          <a:xfrm>
            <a:off x="838200" y="798653"/>
            <a:ext cx="10515600" cy="5378310"/>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8945" indent="-396875" defTabSz="720000">
              <a:buClr>
                <a:srgbClr val="FF47AF"/>
              </a:buClr>
              <a:buSzPct val="110000"/>
              <a:buFont typeface="System Font Regular"/>
              <a:buChar char="•"/>
              <a:tabLst>
                <a:tab pos="39688" algn="l"/>
              </a:tabLst>
            </a:pPr>
            <a:r>
              <a:rPr lang="sv-SE" sz="2400" dirty="0">
                <a:solidFill>
                  <a:srgbClr val="000000"/>
                </a:solidFill>
                <a:latin typeface="Cabin" pitchFamily="2" charset="77"/>
              </a:rPr>
              <a:t>Prata med dina vårdnadshavare och be dem kontakta biblioteket.</a:t>
            </a:r>
            <a:endParaRPr lang="sv-SE" dirty="0"/>
          </a:p>
          <a:p>
            <a:pPr marL="448945" indent="-396875" defTabSz="720000">
              <a:buClr>
                <a:srgbClr val="FF47AF"/>
              </a:buClr>
              <a:buSzPct val="110000"/>
              <a:buFont typeface="System Font Regular"/>
              <a:buChar char="•"/>
              <a:tabLst>
                <a:tab pos="39688" algn="l"/>
              </a:tabLst>
            </a:pPr>
            <a:r>
              <a:rPr lang="sv-SE" sz="2400" dirty="0">
                <a:solidFill>
                  <a:srgbClr val="000000"/>
                </a:solidFill>
                <a:latin typeface="Cabin" pitchFamily="2" charset="77"/>
              </a:rPr>
              <a:t>Be kommunen ge dig information om samtycket från fotograferingen.</a:t>
            </a:r>
          </a:p>
          <a:p>
            <a:pPr marL="448945" indent="-396875" defTabSz="720000">
              <a:buClr>
                <a:srgbClr val="FF47AF"/>
              </a:buClr>
              <a:buSzPct val="110000"/>
              <a:buFont typeface="System Font Regular"/>
              <a:buChar char="•"/>
              <a:tabLst>
                <a:tab pos="39688" algn="l"/>
              </a:tabLst>
            </a:pPr>
            <a:r>
              <a:rPr lang="sv-SE" sz="2400" dirty="0">
                <a:solidFill>
                  <a:srgbClr val="000000"/>
                </a:solidFill>
                <a:latin typeface="Cabin" pitchFamily="2" charset="77"/>
              </a:rPr>
              <a:t>Be om att få dra tillbaka samtycket, om det fortfarande gäller. </a:t>
            </a:r>
          </a:p>
          <a:p>
            <a:pPr marL="448945" indent="-396875" defTabSz="720000">
              <a:buClr>
                <a:srgbClr val="FF47AF"/>
              </a:buClr>
              <a:buSzPct val="110000"/>
              <a:buFont typeface="System Font Regular"/>
              <a:buChar char="•"/>
              <a:tabLst>
                <a:tab pos="39688" algn="l"/>
              </a:tabLst>
            </a:pPr>
            <a:endParaRPr lang="sv-SE" sz="2400" dirty="0">
              <a:solidFill>
                <a:srgbClr val="000000"/>
              </a:solidFill>
              <a:latin typeface="Cabin" pitchFamily="2" charset="77"/>
            </a:endParaRPr>
          </a:p>
          <a:p>
            <a:pPr marL="52070" indent="0" defTabSz="720000">
              <a:buClr>
                <a:srgbClr val="FF47AF"/>
              </a:buClr>
              <a:buSzPct val="110000"/>
              <a:buNone/>
              <a:tabLst>
                <a:tab pos="39688" algn="l"/>
              </a:tabLst>
            </a:pPr>
            <a:r>
              <a:rPr lang="sv-SE" sz="2400" dirty="0">
                <a:solidFill>
                  <a:srgbClr val="000000"/>
                </a:solidFill>
                <a:latin typeface="Cabin"/>
              </a:rPr>
              <a:t>Du har alltid rätt att ångra ett samtycke. Den som delat bilden ska kunna förklara för dig om du inte vet hur du drar tillbaka ditt samtycke.</a:t>
            </a:r>
            <a:endParaRPr lang="sv-SE" sz="2400" dirty="0">
              <a:latin typeface="Cabin"/>
            </a:endParaRPr>
          </a:p>
        </p:txBody>
      </p:sp>
      <p:pic>
        <p:nvPicPr>
          <p:cNvPr id="7" name="Bildobjekt 6" descr="En bild som visar text, Teckensnitt, Electric blue, skärmbild&#10;&#10;Automatiskt genererad beskrivning">
            <a:extLst>
              <a:ext uri="{FF2B5EF4-FFF2-40B4-BE49-F238E27FC236}">
                <a16:creationId xmlns:a16="http://schemas.microsoft.com/office/drawing/2014/main" id="{65AF41AE-DDEA-6F71-21DB-AA58E1933CA1}"/>
              </a:ext>
            </a:extLst>
          </p:cNvPr>
          <p:cNvPicPr>
            <a:picLocks noChangeAspect="1"/>
          </p:cNvPicPr>
          <p:nvPr/>
        </p:nvPicPr>
        <p:blipFill>
          <a:blip r:embed="rId3"/>
          <a:stretch>
            <a:fillRect/>
          </a:stretch>
        </p:blipFill>
        <p:spPr>
          <a:xfrm>
            <a:off x="169762" y="6211414"/>
            <a:ext cx="2235884" cy="471448"/>
          </a:xfrm>
          <a:prstGeom prst="rect">
            <a:avLst/>
          </a:prstGeom>
        </p:spPr>
      </p:pic>
    </p:spTree>
    <p:extLst>
      <p:ext uri="{BB962C8B-B14F-4D97-AF65-F5344CB8AC3E}">
        <p14:creationId xmlns:p14="http://schemas.microsoft.com/office/powerpoint/2010/main" val="316641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A34BCA5-4CCD-86BA-68E0-E29ACEED25A7}"/>
              </a:ext>
            </a:extLst>
          </p:cNvPr>
          <p:cNvSpPr txBox="1">
            <a:spLocks/>
          </p:cNvSpPr>
          <p:nvPr/>
        </p:nvSpPr>
        <p:spPr>
          <a:xfrm>
            <a:off x="211095" y="283836"/>
            <a:ext cx="10515600" cy="51169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500" b="1" dirty="0">
                <a:latin typeface="Cabin"/>
              </a:rPr>
              <a:t>Vad kan du göra? Exempel 2: Skadligt innehåll</a:t>
            </a:r>
          </a:p>
        </p:txBody>
      </p:sp>
      <p:sp>
        <p:nvSpPr>
          <p:cNvPr id="7" name="textruta 6">
            <a:extLst>
              <a:ext uri="{FF2B5EF4-FFF2-40B4-BE49-F238E27FC236}">
                <a16:creationId xmlns:a16="http://schemas.microsoft.com/office/drawing/2014/main" id="{90BCDC28-CFD6-87E9-8408-B2745FBD32C2}"/>
              </a:ext>
            </a:extLst>
          </p:cNvPr>
          <p:cNvSpPr txBox="1"/>
          <p:nvPr/>
        </p:nvSpPr>
        <p:spPr>
          <a:xfrm>
            <a:off x="2725363" y="792339"/>
            <a:ext cx="6741273" cy="584775"/>
          </a:xfrm>
          <a:prstGeom prst="rect">
            <a:avLst/>
          </a:prstGeom>
          <a:noFill/>
        </p:spPr>
        <p:txBody>
          <a:bodyPr wrap="square" lIns="91440" tIns="45720" rIns="91440" bIns="45720" anchor="t">
            <a:spAutoFit/>
          </a:bodyPr>
          <a:lstStyle/>
          <a:p>
            <a:pPr marL="52070" algn="ctr" defTabSz="720000">
              <a:buClr>
                <a:srgbClr val="FF47AF"/>
              </a:buClr>
              <a:buSzPct val="110000"/>
              <a:tabLst>
                <a:tab pos="39688" algn="l"/>
              </a:tabLst>
              <a:defRPr/>
            </a:pPr>
            <a:r>
              <a:rPr lang="sv-SE" sz="3200" dirty="0">
                <a:solidFill>
                  <a:srgbClr val="000000"/>
                </a:solidFill>
                <a:latin typeface="Cabin"/>
              </a:rPr>
              <a:t>Exempel 2</a:t>
            </a:r>
            <a:r>
              <a:rPr kumimoji="0" lang="sv-SE" sz="3200" b="0" i="0" u="none" strike="noStrike" kern="1200" cap="none" spc="0" normalizeH="0" baseline="0" noProof="0" dirty="0">
                <a:ln>
                  <a:noFill/>
                </a:ln>
                <a:solidFill>
                  <a:srgbClr val="000000"/>
                </a:solidFill>
                <a:effectLst/>
                <a:uLnTx/>
                <a:uFillTx/>
                <a:latin typeface="Cabin"/>
              </a:rPr>
              <a:t>: Skadligt innehåll</a:t>
            </a:r>
            <a:endParaRPr lang="en-US" dirty="0">
              <a:latin typeface="Cabin"/>
            </a:endParaRPr>
          </a:p>
        </p:txBody>
      </p:sp>
      <p:pic>
        <p:nvPicPr>
          <p:cNvPr id="8" name="Picture 2">
            <a:extLst>
              <a:ext uri="{FF2B5EF4-FFF2-40B4-BE49-F238E27FC236}">
                <a16:creationId xmlns:a16="http://schemas.microsoft.com/office/drawing/2014/main" id="{4783CDEB-FD6A-B176-5AD6-EAD2946D3D07}"/>
              </a:ext>
            </a:extLst>
          </p:cNvPr>
          <p:cNvPicPr>
            <a:picLocks noChangeAspect="1"/>
          </p:cNvPicPr>
          <p:nvPr/>
        </p:nvPicPr>
        <p:blipFill rotWithShape="1">
          <a:blip r:embed="rId3"/>
          <a:srcRect l="19425" t="5199" b="14226"/>
          <a:stretch/>
        </p:blipFill>
        <p:spPr>
          <a:xfrm>
            <a:off x="2725363" y="1569274"/>
            <a:ext cx="6741273" cy="4495080"/>
          </a:xfrm>
          <a:prstGeom prst="rect">
            <a:avLst/>
          </a:prstGeom>
        </p:spPr>
      </p:pic>
      <p:pic>
        <p:nvPicPr>
          <p:cNvPr id="9" name="Bildobjekt 8" descr="En bild som visar text, Teckensnitt, Electric blue, skärmbild&#10;&#10;Automatiskt genererad beskrivning">
            <a:extLst>
              <a:ext uri="{FF2B5EF4-FFF2-40B4-BE49-F238E27FC236}">
                <a16:creationId xmlns:a16="http://schemas.microsoft.com/office/drawing/2014/main" id="{0F615240-0492-A65A-29BA-DF97E22636C0}"/>
              </a:ext>
            </a:extLst>
          </p:cNvPr>
          <p:cNvPicPr>
            <a:picLocks noChangeAspect="1"/>
          </p:cNvPicPr>
          <p:nvPr/>
        </p:nvPicPr>
        <p:blipFill>
          <a:blip r:embed="rId4"/>
          <a:stretch>
            <a:fillRect/>
          </a:stretch>
        </p:blipFill>
        <p:spPr>
          <a:xfrm>
            <a:off x="169762" y="6211414"/>
            <a:ext cx="2235884" cy="471448"/>
          </a:xfrm>
          <a:prstGeom prst="rect">
            <a:avLst/>
          </a:prstGeom>
        </p:spPr>
      </p:pic>
    </p:spTree>
    <p:extLst>
      <p:ext uri="{BB962C8B-B14F-4D97-AF65-F5344CB8AC3E}">
        <p14:creationId xmlns:p14="http://schemas.microsoft.com/office/powerpoint/2010/main" val="377176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66056-9F86-FF73-0C2F-D293C9A93E3E}"/>
              </a:ext>
            </a:extLst>
          </p:cNvPr>
          <p:cNvSpPr txBox="1">
            <a:spLocks/>
          </p:cNvSpPr>
          <p:nvPr/>
        </p:nvSpPr>
        <p:spPr>
          <a:xfrm>
            <a:off x="211095" y="283836"/>
            <a:ext cx="10515600" cy="51169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500" b="1" dirty="0">
                <a:latin typeface="Cabin"/>
              </a:rPr>
              <a:t>Vad kan du göra? Exempel 2: Skadligt innehåll</a:t>
            </a:r>
          </a:p>
        </p:txBody>
      </p:sp>
      <p:sp>
        <p:nvSpPr>
          <p:cNvPr id="3" name="Content Placeholder 2">
            <a:extLst>
              <a:ext uri="{FF2B5EF4-FFF2-40B4-BE49-F238E27FC236}">
                <a16:creationId xmlns:a16="http://schemas.microsoft.com/office/drawing/2014/main" id="{0D08B06A-9282-1D1B-0D52-AB6A192BDF9F}"/>
              </a:ext>
            </a:extLst>
          </p:cNvPr>
          <p:cNvSpPr txBox="1">
            <a:spLocks/>
          </p:cNvSpPr>
          <p:nvPr/>
        </p:nvSpPr>
        <p:spPr>
          <a:xfrm>
            <a:off x="1940688" y="681037"/>
            <a:ext cx="8310623" cy="549592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500" dirty="0">
                <a:solidFill>
                  <a:srgbClr val="000000"/>
                </a:solidFill>
                <a:latin typeface="Cabin" pitchFamily="2" charset="77"/>
              </a:rPr>
              <a:t>Du använder en </a:t>
            </a:r>
            <a:r>
              <a:rPr lang="sv-SE" sz="2500" dirty="0" err="1">
                <a:solidFill>
                  <a:srgbClr val="000000"/>
                </a:solidFill>
                <a:latin typeface="Cabin" pitchFamily="2" charset="77"/>
              </a:rPr>
              <a:t>app</a:t>
            </a:r>
            <a:r>
              <a:rPr lang="sv-SE" sz="2500" dirty="0">
                <a:solidFill>
                  <a:srgbClr val="000000"/>
                </a:solidFill>
                <a:latin typeface="Cabin" pitchFamily="2" charset="77"/>
              </a:rPr>
              <a:t> där du behövde ljuga om din ålder för att få öppna ett konto. Oftast gillar du det som händer i </a:t>
            </a:r>
            <a:r>
              <a:rPr lang="sv-SE" sz="2500" dirty="0" err="1">
                <a:solidFill>
                  <a:srgbClr val="000000"/>
                </a:solidFill>
                <a:latin typeface="Cabin" pitchFamily="2" charset="77"/>
              </a:rPr>
              <a:t>appen</a:t>
            </a:r>
            <a:r>
              <a:rPr lang="sv-SE" sz="2500" dirty="0">
                <a:solidFill>
                  <a:srgbClr val="000000"/>
                </a:solidFill>
                <a:latin typeface="Cabin" pitchFamily="2" charset="77"/>
              </a:rPr>
              <a:t> och tycker det är en bra plats för att prata med kompisar. Men en dag kommer det upp några jobbiga videoklipp med väldigt obehagligt innehåll som du mår dåligt av att se. </a:t>
            </a:r>
          </a:p>
          <a:p>
            <a:pPr marL="0" indent="0">
              <a:buFont typeface="Arial" panose="020B0604020202020204" pitchFamily="34" charset="0"/>
              <a:buNone/>
            </a:pPr>
            <a:endParaRPr lang="sv-SE" sz="2500" dirty="0">
              <a:solidFill>
                <a:srgbClr val="000000"/>
              </a:solidFill>
              <a:latin typeface="Cabin" pitchFamily="2" charset="77"/>
            </a:endParaRPr>
          </a:p>
          <a:p>
            <a:pPr marL="0" indent="0">
              <a:buFont typeface="Arial" panose="020B0604020202020204" pitchFamily="34" charset="0"/>
              <a:buNone/>
            </a:pPr>
            <a:r>
              <a:rPr lang="sv-SE" sz="2500" dirty="0">
                <a:solidFill>
                  <a:srgbClr val="000000"/>
                </a:solidFill>
                <a:latin typeface="Cabin" pitchFamily="2" charset="77"/>
              </a:rPr>
              <a:t>Det pratas om klippen i skolan och flera av dina kompisar har sett dem. Du mår inte bra av att ha sett det här. Du kan inte sluta tänka på klippen och får svårt att koncentrera dig.</a:t>
            </a:r>
          </a:p>
          <a:p>
            <a:pPr marL="0" indent="0">
              <a:buFont typeface="Arial" panose="020B0604020202020204" pitchFamily="34" charset="0"/>
              <a:buNone/>
            </a:pPr>
            <a:endParaRPr lang="sv-SE" sz="2500" dirty="0">
              <a:solidFill>
                <a:srgbClr val="000000"/>
              </a:solidFill>
              <a:latin typeface="Cabin" pitchFamily="2" charset="77"/>
            </a:endParaRPr>
          </a:p>
          <a:p>
            <a:pPr marL="0" indent="0">
              <a:buFont typeface="Arial" panose="020B0604020202020204" pitchFamily="34" charset="0"/>
              <a:buNone/>
            </a:pPr>
            <a:r>
              <a:rPr lang="sv-SE" sz="2500" dirty="0">
                <a:solidFill>
                  <a:srgbClr val="000000"/>
                </a:solidFill>
                <a:latin typeface="Cabin" pitchFamily="2" charset="77"/>
              </a:rPr>
              <a:t>Vad kan du göra?</a:t>
            </a:r>
          </a:p>
        </p:txBody>
      </p:sp>
      <p:pic>
        <p:nvPicPr>
          <p:cNvPr id="7" name="Bildobjekt 6" descr="En bild som visar text, Teckensnitt, Electric blue, skärmbild&#10;&#10;Automatiskt genererad beskrivning">
            <a:extLst>
              <a:ext uri="{FF2B5EF4-FFF2-40B4-BE49-F238E27FC236}">
                <a16:creationId xmlns:a16="http://schemas.microsoft.com/office/drawing/2014/main" id="{F11B782A-E80E-B22B-7BFA-FF74FD13C7FD}"/>
              </a:ext>
            </a:extLst>
          </p:cNvPr>
          <p:cNvPicPr>
            <a:picLocks noChangeAspect="1"/>
          </p:cNvPicPr>
          <p:nvPr/>
        </p:nvPicPr>
        <p:blipFill>
          <a:blip r:embed="rId3"/>
          <a:stretch>
            <a:fillRect/>
          </a:stretch>
        </p:blipFill>
        <p:spPr>
          <a:xfrm>
            <a:off x="169762" y="6211414"/>
            <a:ext cx="2235884" cy="471448"/>
          </a:xfrm>
          <a:prstGeom prst="rect">
            <a:avLst/>
          </a:prstGeom>
        </p:spPr>
      </p:pic>
    </p:spTree>
    <p:extLst>
      <p:ext uri="{BB962C8B-B14F-4D97-AF65-F5344CB8AC3E}">
        <p14:creationId xmlns:p14="http://schemas.microsoft.com/office/powerpoint/2010/main" val="385186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4DEDCF-31D9-7F51-D9E6-D2799DDC608D}"/>
              </a:ext>
            </a:extLst>
          </p:cNvPr>
          <p:cNvSpPr txBox="1">
            <a:spLocks/>
          </p:cNvSpPr>
          <p:nvPr/>
        </p:nvSpPr>
        <p:spPr>
          <a:xfrm>
            <a:off x="211095" y="283836"/>
            <a:ext cx="10515600" cy="51169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500" b="1">
                <a:latin typeface="Cabin"/>
              </a:rPr>
              <a:t>Vad kan du göra? Exempel 2: Skadligt innehåll</a:t>
            </a:r>
          </a:p>
        </p:txBody>
      </p:sp>
      <p:sp>
        <p:nvSpPr>
          <p:cNvPr id="5" name="Content Placeholder 2">
            <a:extLst>
              <a:ext uri="{FF2B5EF4-FFF2-40B4-BE49-F238E27FC236}">
                <a16:creationId xmlns:a16="http://schemas.microsoft.com/office/drawing/2014/main" id="{112287D4-5B47-6E9D-C1C4-10C3B01FAC61}"/>
              </a:ext>
            </a:extLst>
          </p:cNvPr>
          <p:cNvSpPr txBox="1">
            <a:spLocks/>
          </p:cNvSpPr>
          <p:nvPr/>
        </p:nvSpPr>
        <p:spPr>
          <a:xfrm>
            <a:off x="838200" y="798653"/>
            <a:ext cx="10515600" cy="5378310"/>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8945" indent="-396875" defTabSz="720000">
              <a:buClr>
                <a:srgbClr val="FF47AF"/>
              </a:buClr>
              <a:buSzPct val="110000"/>
              <a:buFont typeface="System Font Regular"/>
              <a:buChar char="•"/>
              <a:tabLst>
                <a:tab pos="39688" algn="l"/>
              </a:tabLst>
            </a:pPr>
            <a:r>
              <a:rPr lang="sv-SE" sz="2400" dirty="0">
                <a:solidFill>
                  <a:srgbClr val="000000"/>
                </a:solidFill>
                <a:latin typeface="Cabin" pitchFamily="2" charset="77"/>
              </a:rPr>
              <a:t>Prata med en vuxen du litar på eller en stödchatt som till exempel Bris.</a:t>
            </a:r>
            <a:endParaRPr lang="en-US" dirty="0"/>
          </a:p>
          <a:p>
            <a:pPr marL="448945" indent="-396875" defTabSz="720000">
              <a:buClr>
                <a:srgbClr val="FF47AF"/>
              </a:buClr>
              <a:buSzPct val="110000"/>
              <a:buFont typeface="System Font Regular"/>
              <a:buChar char="•"/>
              <a:tabLst>
                <a:tab pos="39688" algn="l"/>
              </a:tabLst>
            </a:pPr>
            <a:r>
              <a:rPr lang="sv-SE" sz="2400" dirty="0">
                <a:solidFill>
                  <a:srgbClr val="000000"/>
                </a:solidFill>
                <a:latin typeface="Cabin"/>
              </a:rPr>
              <a:t>Anmäl klippen i </a:t>
            </a:r>
            <a:r>
              <a:rPr lang="sv-SE" sz="2400" dirty="0" err="1">
                <a:solidFill>
                  <a:srgbClr val="000000"/>
                </a:solidFill>
                <a:latin typeface="Cabin"/>
              </a:rPr>
              <a:t>appen</a:t>
            </a:r>
            <a:r>
              <a:rPr lang="sv-SE" sz="2400" dirty="0">
                <a:solidFill>
                  <a:srgbClr val="000000"/>
                </a:solidFill>
                <a:latin typeface="Cabin"/>
              </a:rPr>
              <a:t> där du sett det obehagliga och till Polisen om det är något du tror är olagligt. </a:t>
            </a:r>
            <a:endParaRPr lang="sv-SE" sz="2400" dirty="0">
              <a:solidFill>
                <a:srgbClr val="000000"/>
              </a:solidFill>
              <a:latin typeface="Cabin" pitchFamily="2" charset="77"/>
            </a:endParaRPr>
          </a:p>
          <a:p>
            <a:pPr marL="448945" indent="-396875" defTabSz="720000">
              <a:buClr>
                <a:srgbClr val="FF47AF"/>
              </a:buClr>
              <a:buSzPct val="110000"/>
              <a:buFont typeface="System Font Regular"/>
              <a:buChar char="•"/>
              <a:tabLst>
                <a:tab pos="39688" algn="l"/>
              </a:tabLst>
            </a:pPr>
            <a:r>
              <a:rPr lang="sv-SE" sz="2400" dirty="0">
                <a:solidFill>
                  <a:srgbClr val="000000"/>
                </a:solidFill>
                <a:latin typeface="Cabin" pitchFamily="2" charset="77"/>
              </a:rPr>
              <a:t>Titta om det finns några inställningar i </a:t>
            </a:r>
            <a:r>
              <a:rPr lang="sv-SE" sz="2400" dirty="0" err="1">
                <a:solidFill>
                  <a:srgbClr val="000000"/>
                </a:solidFill>
                <a:latin typeface="Cabin" pitchFamily="2" charset="77"/>
              </a:rPr>
              <a:t>appen</a:t>
            </a:r>
            <a:r>
              <a:rPr lang="sv-SE" sz="2400" dirty="0">
                <a:solidFill>
                  <a:srgbClr val="000000"/>
                </a:solidFill>
                <a:latin typeface="Cabin" pitchFamily="2" charset="77"/>
              </a:rPr>
              <a:t> som kan blockera innehåll.</a:t>
            </a:r>
          </a:p>
          <a:p>
            <a:pPr marL="448945" indent="-396875" defTabSz="720000">
              <a:buClr>
                <a:srgbClr val="FF47AF"/>
              </a:buClr>
              <a:buSzPct val="110000"/>
              <a:buFont typeface="System Font Regular"/>
              <a:buChar char="•"/>
              <a:tabLst>
                <a:tab pos="39688" algn="l"/>
              </a:tabLst>
            </a:pPr>
            <a:r>
              <a:rPr lang="sv-SE" sz="2400" dirty="0">
                <a:solidFill>
                  <a:srgbClr val="000000"/>
                </a:solidFill>
                <a:latin typeface="Cabin" pitchFamily="2" charset="77"/>
              </a:rPr>
              <a:t>Avfölj eller blocka personer som delar innehåll som får dig att må dåligt.</a:t>
            </a:r>
          </a:p>
          <a:p>
            <a:pPr marL="448945" indent="-396875" defTabSz="720000">
              <a:buClr>
                <a:srgbClr val="FF47AF"/>
              </a:buClr>
              <a:buSzPct val="110000"/>
              <a:buFont typeface="System Font Regular"/>
              <a:buChar char="•"/>
              <a:tabLst>
                <a:tab pos="39688" algn="l"/>
              </a:tabLst>
            </a:pPr>
            <a:r>
              <a:rPr lang="sv-SE" sz="2400" dirty="0">
                <a:solidFill>
                  <a:srgbClr val="000000"/>
                </a:solidFill>
                <a:latin typeface="Cabin"/>
                <a:cs typeface="Times New Roman"/>
              </a:rPr>
              <a:t>Tänk på algoritmerna! Om du tittar på mycket innehåll som gör att du mår bra och blir glad kommer du få se mer av den sortens innehåll.</a:t>
            </a:r>
            <a:endParaRPr lang="sv-SE" sz="2400" dirty="0">
              <a:solidFill>
                <a:srgbClr val="000000"/>
              </a:solidFill>
              <a:latin typeface="Cabin"/>
            </a:endParaRPr>
          </a:p>
        </p:txBody>
      </p:sp>
      <p:pic>
        <p:nvPicPr>
          <p:cNvPr id="7" name="Bildobjekt 6" descr="En bild som visar text, Teckensnitt, Electric blue, skärmbild&#10;&#10;Automatiskt genererad beskrivning">
            <a:extLst>
              <a:ext uri="{FF2B5EF4-FFF2-40B4-BE49-F238E27FC236}">
                <a16:creationId xmlns:a16="http://schemas.microsoft.com/office/drawing/2014/main" id="{9946C085-7D6D-DA25-49AE-422896E4520E}"/>
              </a:ext>
            </a:extLst>
          </p:cNvPr>
          <p:cNvPicPr>
            <a:picLocks noChangeAspect="1"/>
          </p:cNvPicPr>
          <p:nvPr/>
        </p:nvPicPr>
        <p:blipFill>
          <a:blip r:embed="rId3"/>
          <a:stretch>
            <a:fillRect/>
          </a:stretch>
        </p:blipFill>
        <p:spPr>
          <a:xfrm>
            <a:off x="169762" y="6211414"/>
            <a:ext cx="2235884" cy="471448"/>
          </a:xfrm>
          <a:prstGeom prst="rect">
            <a:avLst/>
          </a:prstGeom>
        </p:spPr>
      </p:pic>
    </p:spTree>
    <p:extLst>
      <p:ext uri="{BB962C8B-B14F-4D97-AF65-F5344CB8AC3E}">
        <p14:creationId xmlns:p14="http://schemas.microsoft.com/office/powerpoint/2010/main" val="405468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5CC32A3-4F45-8D91-9B78-1FA18E7FBEC5}"/>
              </a:ext>
            </a:extLst>
          </p:cNvPr>
          <p:cNvPicPr>
            <a:picLocks noChangeAspect="1"/>
          </p:cNvPicPr>
          <p:nvPr/>
        </p:nvPicPr>
        <p:blipFill rotWithShape="1">
          <a:blip r:embed="rId3"/>
          <a:srcRect l="6543" t="24056" r="44254" b="26743"/>
          <a:stretch/>
        </p:blipFill>
        <p:spPr>
          <a:xfrm>
            <a:off x="2725363" y="1567458"/>
            <a:ext cx="6741273" cy="4497693"/>
          </a:xfrm>
          <a:prstGeom prst="rect">
            <a:avLst/>
          </a:prstGeom>
        </p:spPr>
      </p:pic>
      <p:sp>
        <p:nvSpPr>
          <p:cNvPr id="3" name="textruta 2">
            <a:extLst>
              <a:ext uri="{FF2B5EF4-FFF2-40B4-BE49-F238E27FC236}">
                <a16:creationId xmlns:a16="http://schemas.microsoft.com/office/drawing/2014/main" id="{A27C30F8-9D15-B6EB-6212-D4F6343CB6F5}"/>
              </a:ext>
            </a:extLst>
          </p:cNvPr>
          <p:cNvSpPr txBox="1"/>
          <p:nvPr/>
        </p:nvSpPr>
        <p:spPr>
          <a:xfrm>
            <a:off x="2725362" y="792339"/>
            <a:ext cx="6741273" cy="584775"/>
          </a:xfrm>
          <a:prstGeom prst="rect">
            <a:avLst/>
          </a:prstGeom>
          <a:noFill/>
        </p:spPr>
        <p:txBody>
          <a:bodyPr wrap="square" lIns="91440" tIns="45720" rIns="91440" bIns="45720" anchor="t">
            <a:spAutoFit/>
          </a:bodyPr>
          <a:lstStyle/>
          <a:p>
            <a:pPr marL="52070" algn="ctr" defTabSz="720000">
              <a:buClr>
                <a:srgbClr val="FF47AF"/>
              </a:buClr>
              <a:buSzPct val="110000"/>
              <a:tabLst>
                <a:tab pos="39688" algn="l"/>
              </a:tabLst>
              <a:defRPr/>
            </a:pPr>
            <a:r>
              <a:rPr lang="sv-SE" sz="3200" dirty="0">
                <a:solidFill>
                  <a:srgbClr val="000000"/>
                </a:solidFill>
                <a:latin typeface="Cabin"/>
              </a:rPr>
              <a:t>Exempel 3</a:t>
            </a:r>
            <a:r>
              <a:rPr kumimoji="0" lang="sv-SE" sz="3200" b="0" i="0" u="none" strike="noStrike" kern="1200" cap="none" spc="0" normalizeH="0" baseline="0" noProof="0" dirty="0">
                <a:ln>
                  <a:noFill/>
                </a:ln>
                <a:solidFill>
                  <a:srgbClr val="000000"/>
                </a:solidFill>
                <a:effectLst/>
                <a:uLnTx/>
                <a:uFillTx/>
                <a:latin typeface="Cabin"/>
              </a:rPr>
              <a:t>: Mammas flöde</a:t>
            </a:r>
            <a:endParaRPr lang="en-US" dirty="0">
              <a:latin typeface="Cabin"/>
            </a:endParaRPr>
          </a:p>
        </p:txBody>
      </p:sp>
      <p:sp>
        <p:nvSpPr>
          <p:cNvPr id="5" name="Title 1">
            <a:extLst>
              <a:ext uri="{FF2B5EF4-FFF2-40B4-BE49-F238E27FC236}">
                <a16:creationId xmlns:a16="http://schemas.microsoft.com/office/drawing/2014/main" id="{BBB582D5-1F59-3020-670E-D24F894BD78D}"/>
              </a:ext>
            </a:extLst>
          </p:cNvPr>
          <p:cNvSpPr txBox="1">
            <a:spLocks/>
          </p:cNvSpPr>
          <p:nvPr/>
        </p:nvSpPr>
        <p:spPr>
          <a:xfrm>
            <a:off x="317530" y="346146"/>
            <a:ext cx="10515600" cy="51169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500" b="1" dirty="0">
                <a:latin typeface="Cabin"/>
              </a:rPr>
              <a:t>Vad kan du göra? Exempel 3: Mammas flöde</a:t>
            </a:r>
          </a:p>
        </p:txBody>
      </p:sp>
      <p:pic>
        <p:nvPicPr>
          <p:cNvPr id="9" name="Bildobjekt 8" descr="En bild som visar text, Teckensnitt, Electric blue, skärmbild&#10;&#10;Automatiskt genererad beskrivning">
            <a:extLst>
              <a:ext uri="{FF2B5EF4-FFF2-40B4-BE49-F238E27FC236}">
                <a16:creationId xmlns:a16="http://schemas.microsoft.com/office/drawing/2014/main" id="{0EF66D3F-D12F-659E-8605-7753582E92D6}"/>
              </a:ext>
            </a:extLst>
          </p:cNvPr>
          <p:cNvPicPr>
            <a:picLocks noChangeAspect="1"/>
          </p:cNvPicPr>
          <p:nvPr/>
        </p:nvPicPr>
        <p:blipFill>
          <a:blip r:embed="rId4"/>
          <a:stretch>
            <a:fillRect/>
          </a:stretch>
        </p:blipFill>
        <p:spPr>
          <a:xfrm>
            <a:off x="169762" y="6211414"/>
            <a:ext cx="2235884" cy="471448"/>
          </a:xfrm>
          <a:prstGeom prst="rect">
            <a:avLst/>
          </a:prstGeom>
        </p:spPr>
      </p:pic>
    </p:spTree>
    <p:extLst>
      <p:ext uri="{BB962C8B-B14F-4D97-AF65-F5344CB8AC3E}">
        <p14:creationId xmlns:p14="http://schemas.microsoft.com/office/powerpoint/2010/main" val="87700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Bildobjekt 5" descr="En bild som visar text, Teckensnitt, Electric blue, skärmbild&#10;&#10;Automatiskt genererad beskrivning">
            <a:extLst>
              <a:ext uri="{FF2B5EF4-FFF2-40B4-BE49-F238E27FC236}">
                <a16:creationId xmlns:a16="http://schemas.microsoft.com/office/drawing/2014/main" id="{43F7DEFE-0C86-7ABE-58C1-8B63E80EC543}"/>
              </a:ext>
            </a:extLst>
          </p:cNvPr>
          <p:cNvPicPr>
            <a:picLocks noChangeAspect="1"/>
          </p:cNvPicPr>
          <p:nvPr/>
        </p:nvPicPr>
        <p:blipFill>
          <a:blip r:embed="rId3"/>
          <a:stretch>
            <a:fillRect/>
          </a:stretch>
        </p:blipFill>
        <p:spPr>
          <a:xfrm>
            <a:off x="169762" y="6211414"/>
            <a:ext cx="2235884" cy="471448"/>
          </a:xfrm>
          <a:prstGeom prst="rect">
            <a:avLst/>
          </a:prstGeom>
        </p:spPr>
      </p:pic>
      <p:sp>
        <p:nvSpPr>
          <p:cNvPr id="3" name="Content Placeholder 2">
            <a:extLst>
              <a:ext uri="{FF2B5EF4-FFF2-40B4-BE49-F238E27FC236}">
                <a16:creationId xmlns:a16="http://schemas.microsoft.com/office/drawing/2014/main" id="{B4BFA83D-CD94-F485-2F85-B26144AA3EE5}"/>
              </a:ext>
            </a:extLst>
          </p:cNvPr>
          <p:cNvSpPr txBox="1">
            <a:spLocks/>
          </p:cNvSpPr>
          <p:nvPr/>
        </p:nvSpPr>
        <p:spPr>
          <a:xfrm>
            <a:off x="1940688" y="681037"/>
            <a:ext cx="8310623" cy="5495926"/>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500" dirty="0">
                <a:solidFill>
                  <a:srgbClr val="000000"/>
                </a:solidFill>
                <a:latin typeface="Cabin"/>
              </a:rPr>
              <a:t>Din mamma lägger ofta upp foton på dig i sociala medier. Hennes konto är fullt av bilder på dig, både nya och gamla från när du var liten. </a:t>
            </a:r>
            <a:endParaRPr lang="sv-SE" sz="2500" dirty="0">
              <a:solidFill>
                <a:srgbClr val="000000"/>
              </a:solidFill>
              <a:latin typeface="Cabin" pitchFamily="2" charset="77"/>
            </a:endParaRPr>
          </a:p>
          <a:p>
            <a:pPr marL="0" indent="0">
              <a:buFont typeface="Arial" panose="020B0604020202020204" pitchFamily="34" charset="0"/>
              <a:buNone/>
            </a:pPr>
            <a:endParaRPr lang="sv-SE" sz="2500" dirty="0">
              <a:solidFill>
                <a:srgbClr val="000000"/>
              </a:solidFill>
              <a:latin typeface="Cabin" pitchFamily="2" charset="77"/>
            </a:endParaRPr>
          </a:p>
          <a:p>
            <a:pPr marL="0" indent="0">
              <a:buNone/>
            </a:pPr>
            <a:r>
              <a:rPr lang="sv-SE" sz="2500" dirty="0">
                <a:solidFill>
                  <a:srgbClr val="000000"/>
                </a:solidFill>
                <a:latin typeface="Cabin"/>
              </a:rPr>
              <a:t>Hon har många följare och brukar aldrig fråga innan om det är okej att hon lägger upp en bild. Ibland berättar hon efteråt att hon har lagt upp en bild.</a:t>
            </a:r>
          </a:p>
          <a:p>
            <a:pPr marL="0" indent="0">
              <a:buFont typeface="Arial" panose="020B0604020202020204" pitchFamily="34" charset="0"/>
              <a:buNone/>
            </a:pPr>
            <a:endParaRPr lang="sv-SE" sz="2500" dirty="0">
              <a:solidFill>
                <a:srgbClr val="000000"/>
              </a:solidFill>
              <a:latin typeface="Cabin" pitchFamily="2" charset="77"/>
            </a:endParaRPr>
          </a:p>
          <a:p>
            <a:pPr marL="0" indent="0">
              <a:buFont typeface="Arial" panose="020B0604020202020204" pitchFamily="34" charset="0"/>
              <a:buNone/>
            </a:pPr>
            <a:r>
              <a:rPr lang="sv-SE" sz="2500" dirty="0">
                <a:solidFill>
                  <a:srgbClr val="000000"/>
                </a:solidFill>
                <a:latin typeface="Cabin" pitchFamily="2" charset="77"/>
              </a:rPr>
              <a:t>Hon lägger upp både foton som du tycker känns okej och foton som du tycker är alldeles för privata.</a:t>
            </a:r>
          </a:p>
          <a:p>
            <a:pPr marL="0" indent="0">
              <a:buFont typeface="Arial" panose="020B0604020202020204" pitchFamily="34" charset="0"/>
              <a:buNone/>
            </a:pPr>
            <a:endParaRPr lang="sv-SE" sz="2500" dirty="0">
              <a:solidFill>
                <a:srgbClr val="000000"/>
              </a:solidFill>
              <a:latin typeface="Cabin" pitchFamily="2" charset="77"/>
            </a:endParaRPr>
          </a:p>
          <a:p>
            <a:pPr marL="0" indent="0">
              <a:buFont typeface="Arial" panose="020B0604020202020204" pitchFamily="34" charset="0"/>
              <a:buNone/>
            </a:pPr>
            <a:r>
              <a:rPr lang="sv-SE" sz="2500" dirty="0">
                <a:solidFill>
                  <a:srgbClr val="000000"/>
                </a:solidFill>
                <a:latin typeface="Cabin" pitchFamily="2" charset="77"/>
              </a:rPr>
              <a:t>Vad kan du göra?</a:t>
            </a:r>
          </a:p>
        </p:txBody>
      </p:sp>
      <p:sp>
        <p:nvSpPr>
          <p:cNvPr id="4" name="Title 1">
            <a:extLst>
              <a:ext uri="{FF2B5EF4-FFF2-40B4-BE49-F238E27FC236}">
                <a16:creationId xmlns:a16="http://schemas.microsoft.com/office/drawing/2014/main" id="{34A1F0ED-D3DA-268F-C313-EE4BD5A54081}"/>
              </a:ext>
            </a:extLst>
          </p:cNvPr>
          <p:cNvSpPr txBox="1">
            <a:spLocks/>
          </p:cNvSpPr>
          <p:nvPr/>
        </p:nvSpPr>
        <p:spPr>
          <a:xfrm>
            <a:off x="317530" y="346146"/>
            <a:ext cx="10515600" cy="51169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500" b="1" dirty="0">
                <a:latin typeface="Cabin"/>
              </a:rPr>
              <a:t>Vad kan du göra? Exempel 3: Mammas flöde</a:t>
            </a:r>
          </a:p>
        </p:txBody>
      </p:sp>
    </p:spTree>
    <p:extLst>
      <p:ext uri="{BB962C8B-B14F-4D97-AF65-F5344CB8AC3E}">
        <p14:creationId xmlns:p14="http://schemas.microsoft.com/office/powerpoint/2010/main" val="361180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02E2FA2-927F-EBE3-144D-A31B696D05A3}"/>
              </a:ext>
            </a:extLst>
          </p:cNvPr>
          <p:cNvSpPr txBox="1">
            <a:spLocks/>
          </p:cNvSpPr>
          <p:nvPr/>
        </p:nvSpPr>
        <p:spPr>
          <a:xfrm>
            <a:off x="838200" y="798653"/>
            <a:ext cx="10515600" cy="5378310"/>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8945" indent="-396875" defTabSz="720000">
              <a:buClr>
                <a:srgbClr val="FF47AF"/>
              </a:buClr>
              <a:buSzPct val="110000"/>
              <a:buFont typeface="System Font Regular"/>
              <a:buChar char="•"/>
              <a:tabLst>
                <a:tab pos="39688" algn="l"/>
              </a:tabLst>
            </a:pPr>
            <a:r>
              <a:rPr lang="sv-SE" sz="2400" dirty="0">
                <a:solidFill>
                  <a:srgbClr val="000000"/>
                </a:solidFill>
                <a:latin typeface="Cabin"/>
              </a:rPr>
              <a:t>I första hand är det bra att prata med vårdnadshavaren det gäller, men om det är svårt kan du ta hjälp av en annan vuxen.</a:t>
            </a:r>
            <a:endParaRPr lang="en-US" sz="2400" dirty="0">
              <a:latin typeface="Cabin"/>
            </a:endParaRPr>
          </a:p>
          <a:p>
            <a:pPr marL="448945" indent="-396875" defTabSz="720000">
              <a:buClr>
                <a:srgbClr val="FF47AF"/>
              </a:buClr>
              <a:buSzPct val="110000"/>
              <a:buFont typeface="System Font Regular"/>
              <a:buChar char="•"/>
              <a:tabLst>
                <a:tab pos="39688" algn="l"/>
              </a:tabLst>
            </a:pPr>
            <a:r>
              <a:rPr lang="sv-SE" sz="2400" dirty="0">
                <a:solidFill>
                  <a:srgbClr val="000000"/>
                </a:solidFill>
                <a:latin typeface="Cabin"/>
              </a:rPr>
              <a:t>Du </a:t>
            </a:r>
            <a:r>
              <a:rPr lang="sv-SE" sz="2400" dirty="0">
                <a:solidFill>
                  <a:srgbClr val="000000"/>
                </a:solidFill>
                <a:latin typeface="Cabin" pitchFamily="2" charset="77"/>
              </a:rPr>
              <a:t>kan visa informationen om </a:t>
            </a:r>
            <a:r>
              <a:rPr lang="sv-SE" sz="2400" dirty="0" err="1">
                <a:solidFill>
                  <a:srgbClr val="000000"/>
                </a:solidFill>
                <a:latin typeface="Cabin" pitchFamily="2" charset="77"/>
              </a:rPr>
              <a:t>sharenting</a:t>
            </a:r>
            <a:r>
              <a:rPr lang="sv-SE" sz="2400" dirty="0">
                <a:solidFill>
                  <a:srgbClr val="000000"/>
                </a:solidFill>
                <a:latin typeface="Cabin" pitchFamily="2" charset="77"/>
              </a:rPr>
              <a:t> på mediemyndigheten.se</a:t>
            </a:r>
          </a:p>
          <a:p>
            <a:pPr marL="448945" indent="-396875" defTabSz="720000">
              <a:buClr>
                <a:srgbClr val="FF47AF"/>
              </a:buClr>
              <a:buSzPct val="110000"/>
              <a:buFont typeface="System Font Regular"/>
              <a:buChar char="•"/>
              <a:tabLst>
                <a:tab pos="39688" algn="l"/>
              </a:tabLst>
            </a:pPr>
            <a:r>
              <a:rPr lang="sv-SE" sz="2400" dirty="0">
                <a:solidFill>
                  <a:srgbClr val="000000"/>
                </a:solidFill>
                <a:latin typeface="Cabin" pitchFamily="2" charset="77"/>
              </a:rPr>
              <a:t>Anmäl i </a:t>
            </a:r>
            <a:r>
              <a:rPr lang="sv-SE" sz="2400" dirty="0" err="1">
                <a:solidFill>
                  <a:srgbClr val="000000"/>
                </a:solidFill>
                <a:latin typeface="Cabin" pitchFamily="2" charset="77"/>
              </a:rPr>
              <a:t>appen</a:t>
            </a:r>
            <a:r>
              <a:rPr lang="sv-SE" sz="2400" dirty="0">
                <a:solidFill>
                  <a:srgbClr val="000000"/>
                </a:solidFill>
                <a:latin typeface="Cabin" pitchFamily="2" charset="77"/>
              </a:rPr>
              <a:t>.</a:t>
            </a:r>
          </a:p>
        </p:txBody>
      </p:sp>
      <p:pic>
        <p:nvPicPr>
          <p:cNvPr id="7" name="Bildobjekt 6" descr="En bild som visar text, Teckensnitt, Electric blue, skärmbild&#10;&#10;Automatiskt genererad beskrivning">
            <a:extLst>
              <a:ext uri="{FF2B5EF4-FFF2-40B4-BE49-F238E27FC236}">
                <a16:creationId xmlns:a16="http://schemas.microsoft.com/office/drawing/2014/main" id="{CE9FC306-DC8F-F177-61F7-959987F4B8C0}"/>
              </a:ext>
            </a:extLst>
          </p:cNvPr>
          <p:cNvPicPr>
            <a:picLocks noChangeAspect="1"/>
          </p:cNvPicPr>
          <p:nvPr/>
        </p:nvPicPr>
        <p:blipFill>
          <a:blip r:embed="rId3"/>
          <a:stretch>
            <a:fillRect/>
          </a:stretch>
        </p:blipFill>
        <p:spPr>
          <a:xfrm>
            <a:off x="169762" y="6211414"/>
            <a:ext cx="2235884" cy="471448"/>
          </a:xfrm>
          <a:prstGeom prst="rect">
            <a:avLst/>
          </a:prstGeom>
        </p:spPr>
      </p:pic>
      <p:sp>
        <p:nvSpPr>
          <p:cNvPr id="2" name="Title 1">
            <a:extLst>
              <a:ext uri="{FF2B5EF4-FFF2-40B4-BE49-F238E27FC236}">
                <a16:creationId xmlns:a16="http://schemas.microsoft.com/office/drawing/2014/main" id="{2985DAFD-7DBE-929E-182F-A2BDE7D605D7}"/>
              </a:ext>
            </a:extLst>
          </p:cNvPr>
          <p:cNvSpPr txBox="1">
            <a:spLocks/>
          </p:cNvSpPr>
          <p:nvPr/>
        </p:nvSpPr>
        <p:spPr>
          <a:xfrm>
            <a:off x="317530" y="346146"/>
            <a:ext cx="10515600" cy="51169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500" b="1" dirty="0">
                <a:latin typeface="Cabin"/>
              </a:rPr>
              <a:t>Vad kan du göra? Exempel 3: Mammas flöde</a:t>
            </a:r>
          </a:p>
        </p:txBody>
      </p:sp>
    </p:spTree>
    <p:extLst>
      <p:ext uri="{BB962C8B-B14F-4D97-AF65-F5344CB8AC3E}">
        <p14:creationId xmlns:p14="http://schemas.microsoft.com/office/powerpoint/2010/main" val="135328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3DBF973-FF8D-2794-93CE-0F74B7FA82AC}"/>
              </a:ext>
            </a:extLst>
          </p:cNvPr>
          <p:cNvSpPr txBox="1">
            <a:spLocks/>
          </p:cNvSpPr>
          <p:nvPr/>
        </p:nvSpPr>
        <p:spPr>
          <a:xfrm>
            <a:off x="838200" y="884903"/>
            <a:ext cx="10515600" cy="4976676"/>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20000">
              <a:lnSpc>
                <a:spcPct val="120000"/>
              </a:lnSpc>
              <a:buClr>
                <a:srgbClr val="FF47AF"/>
              </a:buClr>
              <a:buSzPct val="110000"/>
              <a:tabLst>
                <a:tab pos="39688" algn="l"/>
              </a:tabLst>
            </a:pPr>
            <a:r>
              <a:rPr lang="sv-SE" sz="1400" dirty="0">
                <a:latin typeface="Cabin"/>
                <a:ea typeface="+mn-lt"/>
                <a:cs typeface="+mn-lt"/>
              </a:rPr>
              <a:t>Mer material och information på Mediemyndigheten.se</a:t>
            </a:r>
          </a:p>
          <a:p>
            <a:pPr lvl="1" defTabSz="720000">
              <a:lnSpc>
                <a:spcPct val="120000"/>
              </a:lnSpc>
              <a:buClr>
                <a:srgbClr val="FF47AF"/>
              </a:buClr>
              <a:buSzPct val="110000"/>
              <a:tabLst>
                <a:tab pos="39688" algn="l"/>
              </a:tabLst>
            </a:pPr>
            <a:r>
              <a:rPr lang="sv-SE" sz="1400" dirty="0">
                <a:latin typeface="Cabin"/>
                <a:ea typeface="+mn-lt"/>
                <a:cs typeface="+mn-lt"/>
                <a:hlinkClick r:id="rId3">
                  <a:extLst>
                    <a:ext uri="{A12FA001-AC4F-418D-AE19-62706E023703}">
                      <ahyp:hlinkClr xmlns:ahyp="http://schemas.microsoft.com/office/drawing/2018/hyperlinkcolor" val="tx"/>
                    </a:ext>
                  </a:extLst>
                </a:hlinkClick>
              </a:rPr>
              <a:t>Pedagogiskt material om upphovsrätt</a:t>
            </a:r>
            <a:endParaRPr lang="sv-SE" sz="1400" dirty="0">
              <a:latin typeface="Cabin"/>
              <a:ea typeface="+mn-lt"/>
              <a:cs typeface="+mn-lt"/>
            </a:endParaRPr>
          </a:p>
          <a:p>
            <a:pPr lvl="1" defTabSz="720000">
              <a:lnSpc>
                <a:spcPct val="120000"/>
              </a:lnSpc>
              <a:buClr>
                <a:srgbClr val="FF47AF"/>
              </a:buClr>
              <a:buSzPct val="110000"/>
              <a:tabLst>
                <a:tab pos="39688" algn="l"/>
              </a:tabLst>
            </a:pPr>
            <a:r>
              <a:rPr lang="sv-SE" sz="1400" dirty="0">
                <a:latin typeface="Cabin"/>
                <a:ea typeface="+mn-lt"/>
                <a:cs typeface="+mn-lt"/>
                <a:hlinkClick r:id="rId4">
                  <a:extLst>
                    <a:ext uri="{A12FA001-AC4F-418D-AE19-62706E023703}">
                      <ahyp:hlinkClr xmlns:ahyp="http://schemas.microsoft.com/office/drawing/2018/hyperlinkcolor" val="tx"/>
                    </a:ext>
                  </a:extLst>
                </a:hlinkClick>
              </a:rPr>
              <a:t>Pedagogiskt material om </a:t>
            </a:r>
            <a:r>
              <a:rPr lang="sv-SE" sz="1400" dirty="0" err="1">
                <a:latin typeface="Cabin"/>
                <a:ea typeface="+mn-lt"/>
                <a:cs typeface="+mn-lt"/>
                <a:hlinkClick r:id="rId4">
                  <a:extLst>
                    <a:ext uri="{A12FA001-AC4F-418D-AE19-62706E023703}">
                      <ahyp:hlinkClr xmlns:ahyp="http://schemas.microsoft.com/office/drawing/2018/hyperlinkcolor" val="tx"/>
                    </a:ext>
                  </a:extLst>
                </a:hlinkClick>
              </a:rPr>
              <a:t>sharenting</a:t>
            </a:r>
            <a:endParaRPr lang="sv-SE" sz="1400" dirty="0">
              <a:latin typeface="Cabin"/>
              <a:ea typeface="+mn-lt"/>
              <a:cs typeface="+mn-lt"/>
            </a:endParaRPr>
          </a:p>
          <a:p>
            <a:pPr lvl="1" defTabSz="720000">
              <a:lnSpc>
                <a:spcPct val="120000"/>
              </a:lnSpc>
              <a:buClr>
                <a:srgbClr val="FF47AF"/>
              </a:buClr>
              <a:buSzPct val="110000"/>
              <a:tabLst>
                <a:tab pos="39688" algn="l"/>
              </a:tabLst>
            </a:pPr>
            <a:r>
              <a:rPr lang="sv-SE" sz="1400" dirty="0">
                <a:latin typeface="Cabin"/>
                <a:ea typeface="+mn-lt"/>
                <a:cs typeface="+mn-lt"/>
                <a:hlinkClick r:id="rId5">
                  <a:extLst>
                    <a:ext uri="{A12FA001-AC4F-418D-AE19-62706E023703}">
                      <ahyp:hlinkClr xmlns:ahyp="http://schemas.microsoft.com/office/drawing/2018/hyperlinkcolor" val="tx"/>
                    </a:ext>
                  </a:extLst>
                </a:hlinkClick>
              </a:rPr>
              <a:t>Pedagogiskt material om medie- och informationskunnighet: MIK Sveriges kunskapsbank</a:t>
            </a:r>
            <a:endParaRPr lang="sv-SE" sz="1400" dirty="0">
              <a:latin typeface="Cabin"/>
              <a:ea typeface="+mn-lt"/>
              <a:cs typeface="+mn-lt"/>
            </a:endParaRPr>
          </a:p>
          <a:p>
            <a:pPr lvl="1" defTabSz="720000">
              <a:lnSpc>
                <a:spcPct val="120000"/>
              </a:lnSpc>
              <a:buClr>
                <a:srgbClr val="FF47AF"/>
              </a:buClr>
              <a:buSzPct val="110000"/>
              <a:tabLst>
                <a:tab pos="39688" algn="l"/>
              </a:tabLst>
            </a:pPr>
            <a:r>
              <a:rPr lang="sv-SE" sz="1400" dirty="0">
                <a:latin typeface="Cabin"/>
                <a:ea typeface="+mn-lt"/>
                <a:cs typeface="+mn-lt"/>
                <a:hlinkClick r:id="rId6">
                  <a:extLst>
                    <a:ext uri="{A12FA001-AC4F-418D-AE19-62706E023703}">
                      <ahyp:hlinkClr xmlns:ahyp="http://schemas.microsoft.com/office/drawing/2018/hyperlinkcolor" val="tx"/>
                    </a:ext>
                  </a:extLst>
                </a:hlinkClick>
              </a:rPr>
              <a:t>Information för dig som är under 18 år</a:t>
            </a:r>
            <a:endParaRPr lang="sv-SE" sz="1400" dirty="0">
              <a:latin typeface="Cabin"/>
              <a:ea typeface="+mn-lt"/>
              <a:cs typeface="+mn-lt"/>
            </a:endParaRPr>
          </a:p>
          <a:p>
            <a:pPr lvl="1" defTabSz="720000">
              <a:lnSpc>
                <a:spcPct val="120000"/>
              </a:lnSpc>
              <a:buClr>
                <a:srgbClr val="FF47AF"/>
              </a:buClr>
              <a:buSzPct val="110000"/>
              <a:tabLst>
                <a:tab pos="39688" algn="l"/>
              </a:tabLst>
            </a:pPr>
            <a:r>
              <a:rPr lang="sv-SE" sz="1400" dirty="0">
                <a:latin typeface="Cabin"/>
                <a:hlinkClick r:id="rId7">
                  <a:extLst>
                    <a:ext uri="{A12FA001-AC4F-418D-AE19-62706E023703}">
                      <ahyp:hlinkClr xmlns:ahyp="http://schemas.microsoft.com/office/drawing/2018/hyperlinkcolor" val="tx"/>
                    </a:ext>
                  </a:extLst>
                </a:hlinkClick>
              </a:rPr>
              <a:t>Mer om </a:t>
            </a:r>
            <a:r>
              <a:rPr lang="sv-SE" sz="1400" dirty="0" err="1">
                <a:latin typeface="Cabin"/>
                <a:hlinkClick r:id="rId7">
                  <a:extLst>
                    <a:ext uri="{A12FA001-AC4F-418D-AE19-62706E023703}">
                      <ahyp:hlinkClr xmlns:ahyp="http://schemas.microsoft.com/office/drawing/2018/hyperlinkcolor" val="tx"/>
                    </a:ext>
                  </a:extLst>
                </a:hlinkClick>
              </a:rPr>
              <a:t>Safer</a:t>
            </a:r>
            <a:r>
              <a:rPr lang="sv-SE" sz="1400" dirty="0">
                <a:latin typeface="Cabin"/>
                <a:hlinkClick r:id="rId7">
                  <a:extLst>
                    <a:ext uri="{A12FA001-AC4F-418D-AE19-62706E023703}">
                      <ahyp:hlinkClr xmlns:ahyp="http://schemas.microsoft.com/office/drawing/2018/hyperlinkcolor" val="tx"/>
                    </a:ext>
                  </a:extLst>
                </a:hlinkClick>
              </a:rPr>
              <a:t> Internet Centre </a:t>
            </a:r>
            <a:endParaRPr lang="sv-SE" sz="1400" dirty="0">
              <a:latin typeface="Cabin"/>
              <a:ea typeface="+mn-lt"/>
              <a:cs typeface="+mn-lt"/>
            </a:endParaRPr>
          </a:p>
          <a:p>
            <a:pPr defTabSz="720000">
              <a:lnSpc>
                <a:spcPct val="120000"/>
              </a:lnSpc>
              <a:buClr>
                <a:srgbClr val="FF47AF"/>
              </a:buClr>
              <a:buSzPct val="110000"/>
              <a:buFont typeface="Arial"/>
              <a:buChar char="•"/>
              <a:tabLst>
                <a:tab pos="39688" algn="l"/>
              </a:tabLst>
            </a:pPr>
            <a:r>
              <a:rPr lang="sv-SE" sz="1400" dirty="0">
                <a:latin typeface="Cabin"/>
                <a:ea typeface="+mn-lt"/>
                <a:cs typeface="+mn-lt"/>
                <a:hlinkClick r:id="rId8">
                  <a:extLst>
                    <a:ext uri="{A12FA001-AC4F-418D-AE19-62706E023703}">
                      <ahyp:hlinkClr xmlns:ahyp="http://schemas.microsoft.com/office/drawing/2018/hyperlinkcolor" val="tx"/>
                    </a:ext>
                  </a:extLst>
                </a:hlinkClick>
              </a:rPr>
              <a:t>BIK</a:t>
            </a:r>
            <a:r>
              <a:rPr lang="sv-SE" sz="1400" dirty="0">
                <a:latin typeface="Cabin"/>
                <a:ea typeface="+mn-lt"/>
                <a:cs typeface="+mn-lt"/>
              </a:rPr>
              <a:t> – Internationellt material från portalen </a:t>
            </a:r>
            <a:r>
              <a:rPr lang="sv-SE" sz="1400" dirty="0" err="1">
                <a:latin typeface="Cabin"/>
                <a:ea typeface="+mn-lt"/>
                <a:cs typeface="+mn-lt"/>
              </a:rPr>
              <a:t>Better</a:t>
            </a:r>
            <a:r>
              <a:rPr lang="sv-SE" sz="1400" dirty="0">
                <a:latin typeface="Cabin"/>
                <a:ea typeface="+mn-lt"/>
                <a:cs typeface="+mn-lt"/>
              </a:rPr>
              <a:t> Internet for Kids</a:t>
            </a:r>
            <a:endParaRPr lang="sv-SE" sz="1400" dirty="0">
              <a:latin typeface="Cabin"/>
            </a:endParaRPr>
          </a:p>
          <a:p>
            <a:pPr defTabSz="720000">
              <a:lnSpc>
                <a:spcPct val="120000"/>
              </a:lnSpc>
              <a:buClr>
                <a:srgbClr val="FF47AF"/>
              </a:buClr>
              <a:buSzPct val="110000"/>
              <a:buFont typeface="Arial"/>
              <a:buChar char="•"/>
              <a:tabLst>
                <a:tab pos="39688" algn="l"/>
              </a:tabLst>
            </a:pPr>
            <a:r>
              <a:rPr lang="sv-SE" sz="1400" dirty="0">
                <a:latin typeface="Cabin"/>
                <a:ea typeface="+mn-lt"/>
                <a:cs typeface="+mn-lt"/>
                <a:hlinkClick r:id="rId9">
                  <a:extLst>
                    <a:ext uri="{A12FA001-AC4F-418D-AE19-62706E023703}">
                      <ahyp:hlinkClr xmlns:ahyp="http://schemas.microsoft.com/office/drawing/2018/hyperlinkcolor" val="tx"/>
                    </a:ext>
                  </a:extLst>
                </a:hlinkClick>
              </a:rPr>
              <a:t>Ditt ECPAT </a:t>
            </a:r>
            <a:r>
              <a:rPr lang="sv-SE" sz="1400" dirty="0">
                <a:latin typeface="Cabin"/>
                <a:ea typeface="+mn-lt"/>
                <a:cs typeface="+mn-lt"/>
              </a:rPr>
              <a:t>– Hjälp, stöd och kunskap om bilder, sexuella kränkningar, hot och övergrepp på nätet eller IRL</a:t>
            </a:r>
          </a:p>
          <a:p>
            <a:pPr defTabSz="720000">
              <a:lnSpc>
                <a:spcPct val="120000"/>
              </a:lnSpc>
              <a:buClr>
                <a:srgbClr val="FF47AF"/>
              </a:buClr>
              <a:buSzPct val="110000"/>
              <a:buFont typeface="Arial"/>
              <a:buChar char="•"/>
              <a:tabLst>
                <a:tab pos="39688" algn="l"/>
              </a:tabLst>
            </a:pPr>
            <a:r>
              <a:rPr lang="sv-SE" sz="1400" dirty="0">
                <a:latin typeface="Cabin"/>
                <a:ea typeface="+mn-lt"/>
                <a:cs typeface="+mn-lt"/>
                <a:hlinkClick r:id="rId10">
                  <a:extLst>
                    <a:ext uri="{A12FA001-AC4F-418D-AE19-62706E023703}">
                      <ahyp:hlinkClr xmlns:ahyp="http://schemas.microsoft.com/office/drawing/2018/hyperlinkcolor" val="tx"/>
                    </a:ext>
                  </a:extLst>
                </a:hlinkClick>
              </a:rPr>
              <a:t>Mina rättigheter</a:t>
            </a:r>
            <a:r>
              <a:rPr lang="sv-SE" sz="1400" dirty="0">
                <a:latin typeface="Cabin"/>
                <a:ea typeface="+mn-lt"/>
                <a:cs typeface="+mn-lt"/>
              </a:rPr>
              <a:t> – Bris (Barnens Rätt i Samhället)</a:t>
            </a:r>
            <a:endParaRPr lang="sv-SE" sz="1400" dirty="0">
              <a:latin typeface="Cabin"/>
            </a:endParaRPr>
          </a:p>
          <a:p>
            <a:pPr defTabSz="720000">
              <a:lnSpc>
                <a:spcPct val="120000"/>
              </a:lnSpc>
              <a:buClr>
                <a:srgbClr val="FF47AF"/>
              </a:buClr>
              <a:buSzPct val="110000"/>
              <a:buFont typeface="Arial"/>
              <a:buChar char="•"/>
              <a:tabLst>
                <a:tab pos="39688" algn="l"/>
              </a:tabLst>
            </a:pPr>
            <a:r>
              <a:rPr lang="sv-SE" sz="1400" dirty="0">
                <a:latin typeface="Cabin"/>
                <a:ea typeface="+mn-lt"/>
                <a:cs typeface="+mn-lt"/>
                <a:hlinkClick r:id="rId11">
                  <a:extLst>
                    <a:ext uri="{A12FA001-AC4F-418D-AE19-62706E023703}">
                      <ahyp:hlinkClr xmlns:ahyp="http://schemas.microsoft.com/office/drawing/2018/hyperlinkcolor" val="tx"/>
                    </a:ext>
                  </a:extLst>
                </a:hlinkClick>
              </a:rPr>
              <a:t>Integritetsmyndigheten (IMY)</a:t>
            </a:r>
            <a:r>
              <a:rPr lang="sv-SE" sz="1400" dirty="0">
                <a:latin typeface="Cabin"/>
                <a:ea typeface="+mn-lt"/>
                <a:cs typeface="+mn-lt"/>
              </a:rPr>
              <a:t> – Mer om GDPR </a:t>
            </a:r>
          </a:p>
          <a:p>
            <a:pPr defTabSz="720000">
              <a:lnSpc>
                <a:spcPct val="120000"/>
              </a:lnSpc>
              <a:buClr>
                <a:srgbClr val="FF47AF"/>
              </a:buClr>
              <a:buSzPct val="110000"/>
              <a:buFont typeface="Arial"/>
              <a:buChar char="•"/>
              <a:tabLst>
                <a:tab pos="39688" algn="l"/>
              </a:tabLst>
            </a:pPr>
            <a:r>
              <a:rPr lang="sv-SE" sz="1400" dirty="0">
                <a:latin typeface="Cabin"/>
                <a:ea typeface="+mn-lt"/>
                <a:cs typeface="+mn-lt"/>
                <a:hlinkClick r:id="rId12">
                  <a:extLst>
                    <a:ext uri="{A12FA001-AC4F-418D-AE19-62706E023703}">
                      <ahyp:hlinkClr xmlns:ahyp="http://schemas.microsoft.com/office/drawing/2018/hyperlinkcolor" val="tx"/>
                    </a:ext>
                  </a:extLst>
                </a:hlinkClick>
              </a:rPr>
              <a:t>Upphovsrattsskolan.se</a:t>
            </a:r>
            <a:r>
              <a:rPr lang="sv-SE" sz="1400" dirty="0">
                <a:latin typeface="Cabin"/>
                <a:ea typeface="+mn-lt"/>
                <a:cs typeface="+mn-lt"/>
              </a:rPr>
              <a:t> – Mer om upphovsrätt på Patient- och registreringsverket (PRV)</a:t>
            </a:r>
          </a:p>
          <a:p>
            <a:pPr defTabSz="720000">
              <a:lnSpc>
                <a:spcPct val="120000"/>
              </a:lnSpc>
              <a:buClr>
                <a:srgbClr val="FF47AF"/>
              </a:buClr>
              <a:buSzPct val="110000"/>
              <a:buFont typeface="Arial"/>
              <a:buChar char="•"/>
              <a:tabLst>
                <a:tab pos="39688" algn="l"/>
              </a:tabLst>
            </a:pPr>
            <a:r>
              <a:rPr lang="sv-SE" sz="1400" dirty="0">
                <a:latin typeface="Cabin"/>
                <a:ea typeface="+mn-lt"/>
                <a:cs typeface="+mn-lt"/>
                <a:hlinkClick r:id="rId13">
                  <a:extLst>
                    <a:ext uri="{A12FA001-AC4F-418D-AE19-62706E023703}">
                      <ahyp:hlinkClr xmlns:ahyp="http://schemas.microsoft.com/office/drawing/2018/hyperlinkcolor" val="tx"/>
                    </a:ext>
                  </a:extLst>
                </a:hlinkClick>
              </a:rPr>
              <a:t>Delbart</a:t>
            </a:r>
            <a:r>
              <a:rPr lang="sv-SE" sz="1400" dirty="0">
                <a:latin typeface="Cabin"/>
                <a:ea typeface="+mn-lt"/>
                <a:cs typeface="+mn-lt"/>
              </a:rPr>
              <a:t> – Material från Polisen om att dela nakenbilder</a:t>
            </a:r>
          </a:p>
          <a:p>
            <a:pPr defTabSz="720000">
              <a:lnSpc>
                <a:spcPct val="120000"/>
              </a:lnSpc>
              <a:buClr>
                <a:srgbClr val="FF47AF"/>
              </a:buClr>
              <a:buSzPct val="110000"/>
              <a:buFont typeface="Arial"/>
              <a:buChar char="•"/>
              <a:tabLst>
                <a:tab pos="39688" algn="l"/>
              </a:tabLst>
            </a:pPr>
            <a:endParaRPr lang="sv-SE" sz="1400" dirty="0">
              <a:latin typeface="Cabin"/>
              <a:cs typeface="Calibri" panose="020F0502020204030204"/>
            </a:endParaRPr>
          </a:p>
          <a:p>
            <a:pPr marL="52070" indent="0" defTabSz="720000">
              <a:lnSpc>
                <a:spcPct val="120000"/>
              </a:lnSpc>
              <a:buNone/>
              <a:tabLst>
                <a:tab pos="39688" algn="l"/>
              </a:tabLst>
            </a:pPr>
            <a:r>
              <a:rPr lang="sv-SE" sz="1400" dirty="0">
                <a:latin typeface="Cabin"/>
              </a:rPr>
              <a:t>Undrar du något? Mejla oss på </a:t>
            </a:r>
            <a:r>
              <a:rPr lang="sv-SE" sz="1400" dirty="0">
                <a:latin typeface="Cabin"/>
                <a:hlinkClick r:id="rId14">
                  <a:extLst>
                    <a:ext uri="{A12FA001-AC4F-418D-AE19-62706E023703}">
                      <ahyp:hlinkClr xmlns:ahyp="http://schemas.microsoft.com/office/drawing/2018/hyperlinkcolor" val="tx"/>
                    </a:ext>
                  </a:extLst>
                </a:hlinkClick>
              </a:rPr>
              <a:t>saferinternetcentre@mediemyndigheten.se</a:t>
            </a:r>
            <a:r>
              <a:rPr lang="sv-SE" sz="1400" dirty="0">
                <a:latin typeface="Cabin"/>
              </a:rPr>
              <a:t>!</a:t>
            </a:r>
            <a:endParaRPr lang="sv-SE" sz="1400" dirty="0">
              <a:latin typeface="Cabin"/>
              <a:cs typeface="Calibri" panose="020F0502020204030204"/>
            </a:endParaRPr>
          </a:p>
        </p:txBody>
      </p:sp>
      <p:sp>
        <p:nvSpPr>
          <p:cNvPr id="3" name="Title 1">
            <a:extLst>
              <a:ext uri="{FF2B5EF4-FFF2-40B4-BE49-F238E27FC236}">
                <a16:creationId xmlns:a16="http://schemas.microsoft.com/office/drawing/2014/main" id="{5AB39F98-7F95-ECA0-3707-02AFF91A0FA9}"/>
              </a:ext>
            </a:extLst>
          </p:cNvPr>
          <p:cNvSpPr txBox="1">
            <a:spLocks/>
          </p:cNvSpPr>
          <p:nvPr/>
        </p:nvSpPr>
        <p:spPr>
          <a:xfrm>
            <a:off x="318455" y="286956"/>
            <a:ext cx="10515600" cy="51169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sv-SE" sz="1500" b="1" dirty="0">
              <a:latin typeface="Cabin"/>
            </a:endParaRPr>
          </a:p>
        </p:txBody>
      </p:sp>
      <p:pic>
        <p:nvPicPr>
          <p:cNvPr id="5" name="Bildobjekt 4" descr="En bild som visar text, Teckensnitt, Electric blue, skärmbild&#10;&#10;Automatiskt genererad beskrivning">
            <a:extLst>
              <a:ext uri="{FF2B5EF4-FFF2-40B4-BE49-F238E27FC236}">
                <a16:creationId xmlns:a16="http://schemas.microsoft.com/office/drawing/2014/main" id="{20CB2EA4-0E1B-A18A-E370-133066B42CDF}"/>
              </a:ext>
            </a:extLst>
          </p:cNvPr>
          <p:cNvPicPr>
            <a:picLocks noChangeAspect="1"/>
          </p:cNvPicPr>
          <p:nvPr/>
        </p:nvPicPr>
        <p:blipFill>
          <a:blip r:embed="rId15"/>
          <a:stretch>
            <a:fillRect/>
          </a:stretch>
        </p:blipFill>
        <p:spPr>
          <a:xfrm>
            <a:off x="169762" y="6211414"/>
            <a:ext cx="2235884" cy="471448"/>
          </a:xfrm>
          <a:prstGeom prst="rect">
            <a:avLst/>
          </a:prstGeom>
        </p:spPr>
      </p:pic>
      <p:sp>
        <p:nvSpPr>
          <p:cNvPr id="4" name="Title 1">
            <a:extLst>
              <a:ext uri="{FF2B5EF4-FFF2-40B4-BE49-F238E27FC236}">
                <a16:creationId xmlns:a16="http://schemas.microsoft.com/office/drawing/2014/main" id="{49F5A3D1-FB9C-4A60-690F-5B63ED3DFCA4}"/>
              </a:ext>
            </a:extLst>
          </p:cNvPr>
          <p:cNvSpPr txBox="1">
            <a:spLocks/>
          </p:cNvSpPr>
          <p:nvPr/>
        </p:nvSpPr>
        <p:spPr>
          <a:xfrm>
            <a:off x="317530" y="346146"/>
            <a:ext cx="10515600" cy="51169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500" b="1" dirty="0">
                <a:latin typeface="Cabin"/>
              </a:rPr>
              <a:t>Mer information om barns och ungas rättigheter online</a:t>
            </a:r>
          </a:p>
        </p:txBody>
      </p:sp>
    </p:spTree>
    <p:extLst>
      <p:ext uri="{BB962C8B-B14F-4D97-AF65-F5344CB8AC3E}">
        <p14:creationId xmlns:p14="http://schemas.microsoft.com/office/powerpoint/2010/main" val="154148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AC4A85B-7466-4AE3-8597-6496FE0EC57B}"/>
              </a:ext>
            </a:extLst>
          </p:cNvPr>
          <p:cNvSpPr txBox="1">
            <a:spLocks/>
          </p:cNvSpPr>
          <p:nvPr/>
        </p:nvSpPr>
        <p:spPr>
          <a:xfrm>
            <a:off x="6095999" y="681037"/>
            <a:ext cx="5831661" cy="549592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8945" indent="-396875" defTabSz="720000">
              <a:lnSpc>
                <a:spcPct val="100000"/>
              </a:lnSpc>
              <a:buClr>
                <a:srgbClr val="FF47AF"/>
              </a:buClr>
              <a:buSzPct val="110000"/>
              <a:buFont typeface="System Font Regular"/>
              <a:buChar char="•"/>
              <a:tabLst>
                <a:tab pos="39688" algn="l"/>
              </a:tabLst>
            </a:pPr>
            <a:r>
              <a:rPr lang="sv-SE" dirty="0">
                <a:solidFill>
                  <a:srgbClr val="000000"/>
                </a:solidFill>
                <a:latin typeface="Cabin"/>
              </a:rPr>
              <a:t>Din information:</a:t>
            </a:r>
            <a:endParaRPr lang="sv-SE" dirty="0">
              <a:solidFill>
                <a:srgbClr val="000000"/>
              </a:solidFill>
              <a:latin typeface="Cabin" pitchFamily="2" charset="77"/>
            </a:endParaRPr>
          </a:p>
          <a:p>
            <a:pPr marL="906145" lvl="1" indent="-396875" defTabSz="720000">
              <a:lnSpc>
                <a:spcPct val="100000"/>
              </a:lnSpc>
              <a:buClr>
                <a:srgbClr val="FF47AF"/>
              </a:buClr>
              <a:buSzPct val="110000"/>
              <a:buFont typeface="System Font Regular"/>
              <a:buChar char="•"/>
              <a:tabLst>
                <a:tab pos="39688" algn="l"/>
              </a:tabLst>
            </a:pPr>
            <a:r>
              <a:rPr lang="sv-SE" dirty="0">
                <a:solidFill>
                  <a:srgbClr val="000000"/>
                </a:solidFill>
                <a:latin typeface="Cabin"/>
              </a:rPr>
              <a:t>Att starta och avsluta ett konto</a:t>
            </a:r>
          </a:p>
          <a:p>
            <a:pPr marL="906145" lvl="1" indent="-396875" defTabSz="720000">
              <a:lnSpc>
                <a:spcPct val="100000"/>
              </a:lnSpc>
              <a:buClr>
                <a:srgbClr val="FF47AF"/>
              </a:buClr>
              <a:buSzPct val="110000"/>
              <a:buFont typeface="System Font Regular"/>
              <a:buChar char="•"/>
              <a:tabLst>
                <a:tab pos="39688" algn="l"/>
              </a:tabLst>
            </a:pPr>
            <a:r>
              <a:rPr lang="sv-SE" dirty="0">
                <a:solidFill>
                  <a:srgbClr val="000000"/>
                </a:solidFill>
                <a:latin typeface="Cabin"/>
              </a:rPr>
              <a:t>Dela och sprida bilder </a:t>
            </a:r>
            <a:endParaRPr lang="sv-SE" dirty="0"/>
          </a:p>
          <a:p>
            <a:pPr marL="448945" indent="-396875" defTabSz="720000">
              <a:lnSpc>
                <a:spcPct val="100000"/>
              </a:lnSpc>
              <a:buClr>
                <a:srgbClr val="FF47AF"/>
              </a:buClr>
              <a:buSzPct val="110000"/>
              <a:buFont typeface="System Font Regular"/>
              <a:buChar char="•"/>
              <a:tabLst>
                <a:tab pos="39688" algn="l"/>
              </a:tabLst>
            </a:pPr>
            <a:r>
              <a:rPr lang="sv-SE" dirty="0">
                <a:solidFill>
                  <a:srgbClr val="000000"/>
                </a:solidFill>
                <a:latin typeface="Cabin"/>
              </a:rPr>
              <a:t>Barnkonventionen</a:t>
            </a:r>
          </a:p>
          <a:p>
            <a:pPr marL="448945" indent="-396875" defTabSz="720000">
              <a:lnSpc>
                <a:spcPct val="100000"/>
              </a:lnSpc>
              <a:buClr>
                <a:srgbClr val="FF47AF"/>
              </a:buClr>
              <a:buSzPct val="110000"/>
              <a:buFont typeface="System Font Regular"/>
              <a:buChar char="•"/>
              <a:tabLst>
                <a:tab pos="39688" algn="l"/>
              </a:tabLst>
            </a:pPr>
            <a:r>
              <a:rPr lang="sv-SE" dirty="0">
                <a:solidFill>
                  <a:srgbClr val="000000"/>
                </a:solidFill>
                <a:latin typeface="Cabin"/>
              </a:rPr>
              <a:t>Vem ska jag prata med?</a:t>
            </a:r>
          </a:p>
          <a:p>
            <a:pPr marL="448945" indent="-396875" defTabSz="720000">
              <a:lnSpc>
                <a:spcPct val="100000"/>
              </a:lnSpc>
              <a:buClr>
                <a:srgbClr val="FF47AF"/>
              </a:buClr>
              <a:buSzPct val="110000"/>
              <a:buFont typeface="System Font Regular"/>
              <a:buChar char="•"/>
              <a:tabLst>
                <a:tab pos="39688" algn="l"/>
              </a:tabLst>
            </a:pPr>
            <a:r>
              <a:rPr lang="sv-SE" dirty="0">
                <a:solidFill>
                  <a:srgbClr val="000000"/>
                </a:solidFill>
                <a:latin typeface="Cabin"/>
              </a:rPr>
              <a:t>Vad kan du göra? (exempel)</a:t>
            </a:r>
            <a:endParaRPr lang="sv-SE" dirty="0">
              <a:solidFill>
                <a:srgbClr val="000000"/>
              </a:solidFill>
              <a:latin typeface="Cabin" pitchFamily="2" charset="77"/>
            </a:endParaRPr>
          </a:p>
          <a:p>
            <a:pPr marL="906145" lvl="1" indent="-396875" defTabSz="720000">
              <a:lnSpc>
                <a:spcPct val="100000"/>
              </a:lnSpc>
              <a:buClr>
                <a:srgbClr val="FF47AF"/>
              </a:buClr>
              <a:buSzPct val="110000"/>
              <a:buFont typeface="System Font Regular"/>
              <a:buChar char="•"/>
              <a:tabLst>
                <a:tab pos="39688" algn="l"/>
              </a:tabLst>
            </a:pPr>
            <a:r>
              <a:rPr lang="sv-SE" dirty="0">
                <a:solidFill>
                  <a:srgbClr val="000000"/>
                </a:solidFill>
                <a:latin typeface="Cabin"/>
              </a:rPr>
              <a:t>Samtycke 4-ever</a:t>
            </a:r>
            <a:endParaRPr lang="sv-SE" dirty="0">
              <a:solidFill>
                <a:srgbClr val="000000"/>
              </a:solidFill>
              <a:latin typeface="Cabin" pitchFamily="2" charset="77"/>
            </a:endParaRPr>
          </a:p>
          <a:p>
            <a:pPr marL="906145" lvl="1" indent="-396875" defTabSz="720000">
              <a:lnSpc>
                <a:spcPct val="100000"/>
              </a:lnSpc>
              <a:buClr>
                <a:srgbClr val="FF47AF"/>
              </a:buClr>
              <a:buSzPct val="110000"/>
              <a:buFont typeface="System Font Regular"/>
              <a:buChar char="•"/>
              <a:tabLst>
                <a:tab pos="39688" algn="l"/>
              </a:tabLst>
            </a:pPr>
            <a:r>
              <a:rPr lang="sv-SE" dirty="0">
                <a:solidFill>
                  <a:srgbClr val="000000"/>
                </a:solidFill>
                <a:latin typeface="Cabin"/>
              </a:rPr>
              <a:t>Skadligt innehåll</a:t>
            </a:r>
            <a:endParaRPr lang="sv-SE" dirty="0">
              <a:solidFill>
                <a:srgbClr val="000000"/>
              </a:solidFill>
              <a:latin typeface="Cabin" pitchFamily="2" charset="77"/>
            </a:endParaRPr>
          </a:p>
          <a:p>
            <a:pPr marL="906145" lvl="1" indent="-396875" defTabSz="720000">
              <a:lnSpc>
                <a:spcPct val="100000"/>
              </a:lnSpc>
              <a:buClr>
                <a:srgbClr val="FF47AF"/>
              </a:buClr>
              <a:buSzPct val="110000"/>
              <a:buFont typeface="System Font Regular"/>
              <a:buChar char="•"/>
              <a:tabLst>
                <a:tab pos="39688" algn="l"/>
              </a:tabLst>
            </a:pPr>
            <a:r>
              <a:rPr lang="sv-SE" dirty="0">
                <a:solidFill>
                  <a:srgbClr val="000000"/>
                </a:solidFill>
                <a:latin typeface="Cabin"/>
              </a:rPr>
              <a:t>Mammas flöde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1600" b="0" i="0" u="none" strike="noStrike" kern="1200" cap="none" spc="0" normalizeH="0" baseline="0" noProof="0" dirty="0">
              <a:ln>
                <a:noFill/>
              </a:ln>
              <a:solidFill>
                <a:srgbClr val="000000"/>
              </a:solidFill>
              <a:effectLst/>
              <a:uLnTx/>
              <a:uFillTx/>
              <a:latin typeface="Cabin" pitchFamily="2" charset="77"/>
              <a:ea typeface="+mn-ea"/>
              <a:cs typeface="+mn-cs"/>
            </a:endParaRPr>
          </a:p>
        </p:txBody>
      </p:sp>
      <p:pic>
        <p:nvPicPr>
          <p:cNvPr id="3" name="Platshållare för bild 12">
            <a:extLst>
              <a:ext uri="{FF2B5EF4-FFF2-40B4-BE49-F238E27FC236}">
                <a16:creationId xmlns:a16="http://schemas.microsoft.com/office/drawing/2014/main" id="{D5156309-B26D-BE53-BD51-36E9A092FAC7}"/>
              </a:ext>
            </a:extLst>
          </p:cNvPr>
          <p:cNvPicPr>
            <a:picLocks noChangeAspect="1"/>
          </p:cNvPicPr>
          <p:nvPr/>
        </p:nvPicPr>
        <p:blipFill>
          <a:blip r:embed="rId3"/>
          <a:srcRect l="16585" r="16585"/>
          <a:stretch/>
        </p:blipFill>
        <p:spPr>
          <a:xfrm>
            <a:off x="407125" y="719703"/>
            <a:ext cx="5430837" cy="5418594"/>
          </a:xfrm>
          <a:prstGeom prst="ellipse">
            <a:avLst/>
          </a:prstGeom>
        </p:spPr>
      </p:pic>
      <p:sp>
        <p:nvSpPr>
          <p:cNvPr id="4" name="Title 1">
            <a:extLst>
              <a:ext uri="{FF2B5EF4-FFF2-40B4-BE49-F238E27FC236}">
                <a16:creationId xmlns:a16="http://schemas.microsoft.com/office/drawing/2014/main" id="{85EA4090-635E-780D-7682-4D6F9E07B3AA}"/>
              </a:ext>
            </a:extLst>
          </p:cNvPr>
          <p:cNvSpPr txBox="1">
            <a:spLocks/>
          </p:cNvSpPr>
          <p:nvPr/>
        </p:nvSpPr>
        <p:spPr>
          <a:xfrm>
            <a:off x="317529" y="286956"/>
            <a:ext cx="10515600" cy="51169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500" b="1" dirty="0">
                <a:latin typeface="Cabin"/>
              </a:rPr>
              <a:t>Innehållsförteckning</a:t>
            </a:r>
            <a:endParaRPr lang="sv-SE" sz="1500" b="1" dirty="0">
              <a:latin typeface="Cabin" pitchFamily="2" charset="77"/>
            </a:endParaRPr>
          </a:p>
        </p:txBody>
      </p:sp>
      <p:pic>
        <p:nvPicPr>
          <p:cNvPr id="6" name="Bildobjekt 5" descr="En bild som visar text, Teckensnitt, Electric blue, skärmbild&#10;&#10;Automatiskt genererad beskrivning">
            <a:extLst>
              <a:ext uri="{FF2B5EF4-FFF2-40B4-BE49-F238E27FC236}">
                <a16:creationId xmlns:a16="http://schemas.microsoft.com/office/drawing/2014/main" id="{5E5F02AA-ABE3-7C2E-244E-71987B8E7B7A}"/>
              </a:ext>
            </a:extLst>
          </p:cNvPr>
          <p:cNvPicPr>
            <a:picLocks noChangeAspect="1"/>
          </p:cNvPicPr>
          <p:nvPr/>
        </p:nvPicPr>
        <p:blipFill>
          <a:blip r:embed="rId4"/>
          <a:stretch>
            <a:fillRect/>
          </a:stretch>
        </p:blipFill>
        <p:spPr>
          <a:xfrm>
            <a:off x="155567" y="6211414"/>
            <a:ext cx="2235884" cy="471448"/>
          </a:xfrm>
          <a:prstGeom prst="rect">
            <a:avLst/>
          </a:prstGeom>
        </p:spPr>
      </p:pic>
    </p:spTree>
    <p:extLst>
      <p:ext uri="{BB962C8B-B14F-4D97-AF65-F5344CB8AC3E}">
        <p14:creationId xmlns:p14="http://schemas.microsoft.com/office/powerpoint/2010/main" val="273979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objekt 2" descr="En bild som visar text, Teckensnitt, Electric blue, skärmbild&#10;&#10;Automatiskt genererad beskrivning">
            <a:extLst>
              <a:ext uri="{FF2B5EF4-FFF2-40B4-BE49-F238E27FC236}">
                <a16:creationId xmlns:a16="http://schemas.microsoft.com/office/drawing/2014/main" id="{B7C5861F-46E1-99C3-038B-5D467AA12F1A}"/>
              </a:ext>
            </a:extLst>
          </p:cNvPr>
          <p:cNvPicPr>
            <a:picLocks noChangeAspect="1"/>
          </p:cNvPicPr>
          <p:nvPr/>
        </p:nvPicPr>
        <p:blipFill>
          <a:blip r:embed="rId3"/>
          <a:stretch>
            <a:fillRect/>
          </a:stretch>
        </p:blipFill>
        <p:spPr>
          <a:xfrm>
            <a:off x="159963" y="6211414"/>
            <a:ext cx="2235884" cy="471448"/>
          </a:xfrm>
          <a:prstGeom prst="rect">
            <a:avLst/>
          </a:prstGeom>
        </p:spPr>
      </p:pic>
    </p:spTree>
    <p:extLst>
      <p:ext uri="{BB962C8B-B14F-4D97-AF65-F5344CB8AC3E}">
        <p14:creationId xmlns:p14="http://schemas.microsoft.com/office/powerpoint/2010/main" val="364525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8429-1B27-5092-42F2-85AA1D0BA23A}"/>
              </a:ext>
            </a:extLst>
          </p:cNvPr>
          <p:cNvSpPr txBox="1">
            <a:spLocks/>
          </p:cNvSpPr>
          <p:nvPr/>
        </p:nvSpPr>
        <p:spPr>
          <a:xfrm>
            <a:off x="269402" y="286956"/>
            <a:ext cx="10515600" cy="511697"/>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500" b="1" dirty="0">
                <a:latin typeface="Cabin" pitchFamily="2" charset="77"/>
              </a:rPr>
              <a:t>Att starta och avsluta ett konto </a:t>
            </a:r>
          </a:p>
        </p:txBody>
      </p:sp>
      <p:sp>
        <p:nvSpPr>
          <p:cNvPr id="3" name="Content Placeholder 2">
            <a:extLst>
              <a:ext uri="{FF2B5EF4-FFF2-40B4-BE49-F238E27FC236}">
                <a16:creationId xmlns:a16="http://schemas.microsoft.com/office/drawing/2014/main" id="{4FF7AFC0-89BD-F6FC-F055-AEDB6BF2F400}"/>
              </a:ext>
            </a:extLst>
          </p:cNvPr>
          <p:cNvSpPr txBox="1">
            <a:spLocks/>
          </p:cNvSpPr>
          <p:nvPr/>
        </p:nvSpPr>
        <p:spPr>
          <a:xfrm>
            <a:off x="6095999" y="681037"/>
            <a:ext cx="5831661" cy="549592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8945" indent="-396875" defTabSz="720000">
              <a:buClr>
                <a:srgbClr val="FF47AF"/>
              </a:buClr>
              <a:buSzPct val="110000"/>
              <a:buFont typeface="System Font Regular"/>
              <a:buChar char="•"/>
              <a:tabLst>
                <a:tab pos="39688" algn="l"/>
              </a:tabLst>
            </a:pPr>
            <a:r>
              <a:rPr lang="sv-SE" dirty="0">
                <a:solidFill>
                  <a:srgbClr val="000000"/>
                </a:solidFill>
                <a:latin typeface="Cabin"/>
              </a:rPr>
              <a:t>Vet du att allt sparas?</a:t>
            </a:r>
            <a:endParaRPr lang="sv-SE" dirty="0">
              <a:latin typeface="Cabin"/>
            </a:endParaRPr>
          </a:p>
          <a:p>
            <a:pPr marL="448945" indent="-396875" defTabSz="720000">
              <a:buClr>
                <a:srgbClr val="FF47AF"/>
              </a:buClr>
              <a:buSzPct val="110000"/>
              <a:buFont typeface="System Font Regular"/>
              <a:buChar char="•"/>
              <a:tabLst>
                <a:tab pos="39688" algn="l"/>
              </a:tabLst>
            </a:pPr>
            <a:r>
              <a:rPr lang="sv-SE" dirty="0">
                <a:solidFill>
                  <a:srgbClr val="000000"/>
                </a:solidFill>
                <a:latin typeface="Cabin"/>
              </a:rPr>
              <a:t>Vad godkänner du?</a:t>
            </a:r>
          </a:p>
          <a:p>
            <a:pPr marL="448945" indent="-396875" defTabSz="720000">
              <a:buClr>
                <a:srgbClr val="FF47AF"/>
              </a:buClr>
              <a:buSzPct val="110000"/>
              <a:buFont typeface="System Font Regular"/>
              <a:buChar char="•"/>
              <a:tabLst>
                <a:tab pos="39688" algn="l"/>
              </a:tabLst>
            </a:pPr>
            <a:r>
              <a:rPr lang="sv-SE" dirty="0">
                <a:solidFill>
                  <a:srgbClr val="000000"/>
                </a:solidFill>
                <a:latin typeface="Cabin"/>
              </a:rPr>
              <a:t>Vad händer om jag låtsas vara äldre?</a:t>
            </a:r>
          </a:p>
          <a:p>
            <a:pPr marL="448945" indent="-396875" defTabSz="720000">
              <a:buClr>
                <a:srgbClr val="FF47AF"/>
              </a:buClr>
              <a:buSzPct val="110000"/>
              <a:buFont typeface="System Font Regular"/>
              <a:buChar char="•"/>
              <a:tabLst>
                <a:tab pos="39688" algn="l"/>
              </a:tabLst>
            </a:pPr>
            <a:r>
              <a:rPr lang="sv-SE" dirty="0">
                <a:solidFill>
                  <a:srgbClr val="000000"/>
                </a:solidFill>
                <a:latin typeface="Cabin"/>
              </a:rPr>
              <a:t>Vad har sparats om mig?</a:t>
            </a:r>
          </a:p>
          <a:p>
            <a:pPr marL="448945" indent="-396875" defTabSz="720000">
              <a:buClr>
                <a:srgbClr val="FF47AF"/>
              </a:buClr>
              <a:buSzPct val="110000"/>
              <a:buFont typeface="System Font Regular"/>
              <a:buChar char="•"/>
              <a:tabLst>
                <a:tab pos="39688" algn="l"/>
              </a:tabLst>
            </a:pPr>
            <a:r>
              <a:rPr lang="sv-SE" dirty="0">
                <a:solidFill>
                  <a:srgbClr val="000000"/>
                </a:solidFill>
                <a:latin typeface="Cabin"/>
              </a:rPr>
              <a:t>Hur tar jag bort all sparad information om mig?</a:t>
            </a:r>
          </a:p>
        </p:txBody>
      </p:sp>
      <p:pic>
        <p:nvPicPr>
          <p:cNvPr id="4" name="Platshållare för bild 12">
            <a:extLst>
              <a:ext uri="{FF2B5EF4-FFF2-40B4-BE49-F238E27FC236}">
                <a16:creationId xmlns:a16="http://schemas.microsoft.com/office/drawing/2014/main" id="{2975795F-B111-A257-A731-572122F4875E}"/>
              </a:ext>
            </a:extLst>
          </p:cNvPr>
          <p:cNvPicPr>
            <a:picLocks noChangeAspect="1"/>
          </p:cNvPicPr>
          <p:nvPr/>
        </p:nvPicPr>
        <p:blipFill rotWithShape="1">
          <a:blip r:embed="rId3"/>
          <a:srcRect l="10706" t="700" r="23756" b="1315"/>
          <a:stretch/>
        </p:blipFill>
        <p:spPr>
          <a:xfrm>
            <a:off x="407125" y="719703"/>
            <a:ext cx="5430837" cy="5418594"/>
          </a:xfrm>
          <a:prstGeom prst="ellipse">
            <a:avLst/>
          </a:prstGeom>
        </p:spPr>
      </p:pic>
      <p:pic>
        <p:nvPicPr>
          <p:cNvPr id="8" name="Bildobjekt 7" descr="En bild som visar text, Teckensnitt, Electric blue, skärmbild&#10;&#10;Automatiskt genererad beskrivning">
            <a:extLst>
              <a:ext uri="{FF2B5EF4-FFF2-40B4-BE49-F238E27FC236}">
                <a16:creationId xmlns:a16="http://schemas.microsoft.com/office/drawing/2014/main" id="{60B5B28D-2181-2C88-2E73-6378F558C1BC}"/>
              </a:ext>
            </a:extLst>
          </p:cNvPr>
          <p:cNvPicPr>
            <a:picLocks noChangeAspect="1"/>
          </p:cNvPicPr>
          <p:nvPr/>
        </p:nvPicPr>
        <p:blipFill>
          <a:blip r:embed="rId4"/>
          <a:stretch>
            <a:fillRect/>
          </a:stretch>
        </p:blipFill>
        <p:spPr>
          <a:xfrm>
            <a:off x="171434" y="6211414"/>
            <a:ext cx="2235884" cy="471448"/>
          </a:xfrm>
          <a:prstGeom prst="rect">
            <a:avLst/>
          </a:prstGeom>
        </p:spPr>
      </p:pic>
    </p:spTree>
    <p:extLst>
      <p:ext uri="{BB962C8B-B14F-4D97-AF65-F5344CB8AC3E}">
        <p14:creationId xmlns:p14="http://schemas.microsoft.com/office/powerpoint/2010/main" val="102849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790131C-6A1E-1ED5-060B-59E6A63F9719}"/>
              </a:ext>
            </a:extLst>
          </p:cNvPr>
          <p:cNvSpPr txBox="1">
            <a:spLocks/>
          </p:cNvSpPr>
          <p:nvPr/>
        </p:nvSpPr>
        <p:spPr>
          <a:xfrm>
            <a:off x="342518" y="286956"/>
            <a:ext cx="10515600" cy="511697"/>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500" b="1" dirty="0">
                <a:latin typeface="Cabin" pitchFamily="2" charset="77"/>
              </a:rPr>
              <a:t>Att dela och sprida bilder</a:t>
            </a:r>
          </a:p>
        </p:txBody>
      </p:sp>
      <p:sp>
        <p:nvSpPr>
          <p:cNvPr id="7" name="Content Placeholder 2">
            <a:extLst>
              <a:ext uri="{FF2B5EF4-FFF2-40B4-BE49-F238E27FC236}">
                <a16:creationId xmlns:a16="http://schemas.microsoft.com/office/drawing/2014/main" id="{C281D2F1-1276-CA59-A840-39156AAD5518}"/>
              </a:ext>
            </a:extLst>
          </p:cNvPr>
          <p:cNvSpPr txBox="1">
            <a:spLocks/>
          </p:cNvSpPr>
          <p:nvPr/>
        </p:nvSpPr>
        <p:spPr>
          <a:xfrm>
            <a:off x="6096000" y="798653"/>
            <a:ext cx="5688875" cy="537831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indent="-396875" defTabSz="720000">
              <a:buClr>
                <a:srgbClr val="FF47AF"/>
              </a:buClr>
              <a:buSzPct val="110000"/>
              <a:buFont typeface="System Font Regular"/>
              <a:buChar char="•"/>
              <a:tabLst>
                <a:tab pos="39688" algn="l"/>
              </a:tabLst>
            </a:pPr>
            <a:r>
              <a:rPr lang="sv-SE" dirty="0">
                <a:solidFill>
                  <a:srgbClr val="000000"/>
                </a:solidFill>
                <a:latin typeface="Cabin" pitchFamily="2" charset="77"/>
              </a:rPr>
              <a:t>Vad händer om jag sprider en bild på någon som inte vill det?</a:t>
            </a:r>
          </a:p>
          <a:p>
            <a:pPr marL="449263" indent="-396875" defTabSz="720000">
              <a:buClr>
                <a:srgbClr val="FF47AF"/>
              </a:buClr>
              <a:buSzPct val="110000"/>
              <a:buFont typeface="System Font Regular"/>
              <a:buChar char="•"/>
              <a:tabLst>
                <a:tab pos="39688" algn="l"/>
              </a:tabLst>
            </a:pPr>
            <a:r>
              <a:rPr lang="sv-SE" dirty="0">
                <a:solidFill>
                  <a:srgbClr val="000000"/>
                </a:solidFill>
                <a:latin typeface="Cabin" pitchFamily="2" charset="77"/>
              </a:rPr>
              <a:t>Måste jag ge skolan mitt samtycke?</a:t>
            </a:r>
          </a:p>
          <a:p>
            <a:pPr marL="449263" indent="-396875" defTabSz="720000">
              <a:buClr>
                <a:srgbClr val="FF47AF"/>
              </a:buClr>
              <a:buSzPct val="110000"/>
              <a:buFont typeface="System Font Regular"/>
              <a:buChar char="•"/>
              <a:tabLst>
                <a:tab pos="39688" algn="l"/>
              </a:tabLst>
            </a:pPr>
            <a:r>
              <a:rPr lang="sv-SE" dirty="0">
                <a:solidFill>
                  <a:srgbClr val="000000"/>
                </a:solidFill>
                <a:latin typeface="Cabin" pitchFamily="2" charset="77"/>
              </a:rPr>
              <a:t>Vad gör jag om jag vill ta bort en bild på mig som något lagt upp?</a:t>
            </a:r>
          </a:p>
          <a:p>
            <a:pPr marL="449263" indent="-396875" defTabSz="720000">
              <a:buClr>
                <a:srgbClr val="FF47AF"/>
              </a:buClr>
              <a:buSzPct val="110000"/>
              <a:buFont typeface="System Font Regular"/>
              <a:buChar char="•"/>
              <a:tabLst>
                <a:tab pos="39688" algn="l"/>
              </a:tabLst>
            </a:pPr>
            <a:r>
              <a:rPr lang="sv-SE" dirty="0">
                <a:solidFill>
                  <a:srgbClr val="000000"/>
                </a:solidFill>
                <a:latin typeface="Cabin" pitchFamily="2" charset="77"/>
              </a:rPr>
              <a:t>Vad är </a:t>
            </a:r>
            <a:r>
              <a:rPr lang="sv-SE" dirty="0" err="1">
                <a:solidFill>
                  <a:srgbClr val="000000"/>
                </a:solidFill>
                <a:latin typeface="Cabin" pitchFamily="2" charset="77"/>
              </a:rPr>
              <a:t>sharenting</a:t>
            </a:r>
            <a:r>
              <a:rPr lang="sv-SE" dirty="0">
                <a:solidFill>
                  <a:srgbClr val="000000"/>
                </a:solidFill>
                <a:latin typeface="Cabin" pitchFamily="2" charset="77"/>
              </a:rPr>
              <a:t>?</a:t>
            </a:r>
          </a:p>
          <a:p>
            <a:pPr marL="449263" indent="-396875" defTabSz="720000">
              <a:buClr>
                <a:srgbClr val="FF47AF"/>
              </a:buClr>
              <a:buSzPct val="110000"/>
              <a:buFont typeface="System Font Regular"/>
              <a:buChar char="•"/>
              <a:tabLst>
                <a:tab pos="39688" algn="l"/>
              </a:tabLst>
            </a:pPr>
            <a:endParaRPr lang="sv-SE" dirty="0">
              <a:solidFill>
                <a:srgbClr val="000000"/>
              </a:solidFill>
              <a:latin typeface="Cabin" pitchFamily="2" charset="77"/>
            </a:endParaRPr>
          </a:p>
        </p:txBody>
      </p:sp>
      <p:pic>
        <p:nvPicPr>
          <p:cNvPr id="8" name="Platshållare för bild 12">
            <a:extLst>
              <a:ext uri="{FF2B5EF4-FFF2-40B4-BE49-F238E27FC236}">
                <a16:creationId xmlns:a16="http://schemas.microsoft.com/office/drawing/2014/main" id="{99F130AF-EAE0-0C47-6109-8DDC370A6238}"/>
              </a:ext>
            </a:extLst>
          </p:cNvPr>
          <p:cNvPicPr>
            <a:picLocks noChangeAspect="1"/>
          </p:cNvPicPr>
          <p:nvPr/>
        </p:nvPicPr>
        <p:blipFill rotWithShape="1">
          <a:blip r:embed="rId3"/>
          <a:srcRect l="482" t="432" r="58989" b="38960"/>
          <a:stretch/>
        </p:blipFill>
        <p:spPr>
          <a:xfrm>
            <a:off x="407125" y="719703"/>
            <a:ext cx="5430837" cy="5418594"/>
          </a:xfrm>
          <a:prstGeom prst="ellipse">
            <a:avLst/>
          </a:prstGeom>
        </p:spPr>
      </p:pic>
      <p:pic>
        <p:nvPicPr>
          <p:cNvPr id="10" name="Bildobjekt 9" descr="En bild som visar text, Teckensnitt, Electric blue, skärmbild&#10;&#10;Automatiskt genererad beskrivning">
            <a:extLst>
              <a:ext uri="{FF2B5EF4-FFF2-40B4-BE49-F238E27FC236}">
                <a16:creationId xmlns:a16="http://schemas.microsoft.com/office/drawing/2014/main" id="{604B2033-4040-7750-FEB4-6D8CAFCD78FD}"/>
              </a:ext>
            </a:extLst>
          </p:cNvPr>
          <p:cNvPicPr>
            <a:picLocks noChangeAspect="1"/>
          </p:cNvPicPr>
          <p:nvPr/>
        </p:nvPicPr>
        <p:blipFill>
          <a:blip r:embed="rId4"/>
          <a:stretch>
            <a:fillRect/>
          </a:stretch>
        </p:blipFill>
        <p:spPr>
          <a:xfrm>
            <a:off x="169762" y="6211414"/>
            <a:ext cx="2235884" cy="471448"/>
          </a:xfrm>
          <a:prstGeom prst="rect">
            <a:avLst/>
          </a:prstGeom>
        </p:spPr>
      </p:pic>
    </p:spTree>
    <p:extLst>
      <p:ext uri="{BB962C8B-B14F-4D97-AF65-F5344CB8AC3E}">
        <p14:creationId xmlns:p14="http://schemas.microsoft.com/office/powerpoint/2010/main" val="195530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Bildobjekt 3" descr="En bild som visar text, Teckensnitt, Electric blue, skärmbild&#10;&#10;Automatiskt genererad beskrivning">
            <a:extLst>
              <a:ext uri="{FF2B5EF4-FFF2-40B4-BE49-F238E27FC236}">
                <a16:creationId xmlns:a16="http://schemas.microsoft.com/office/drawing/2014/main" id="{AD5E355E-D070-8D77-307E-3C80B7968873}"/>
              </a:ext>
            </a:extLst>
          </p:cNvPr>
          <p:cNvPicPr>
            <a:picLocks noChangeAspect="1"/>
          </p:cNvPicPr>
          <p:nvPr/>
        </p:nvPicPr>
        <p:blipFill>
          <a:blip r:embed="rId3"/>
          <a:stretch>
            <a:fillRect/>
          </a:stretch>
        </p:blipFill>
        <p:spPr>
          <a:xfrm>
            <a:off x="169762" y="6211414"/>
            <a:ext cx="2235884" cy="471448"/>
          </a:xfrm>
          <a:prstGeom prst="rect">
            <a:avLst/>
          </a:prstGeom>
        </p:spPr>
      </p:pic>
    </p:spTree>
    <p:extLst>
      <p:ext uri="{BB962C8B-B14F-4D97-AF65-F5344CB8AC3E}">
        <p14:creationId xmlns:p14="http://schemas.microsoft.com/office/powerpoint/2010/main" val="43383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28C29-D9C4-D9C7-540C-06751A3832E6}"/>
              </a:ext>
            </a:extLst>
          </p:cNvPr>
          <p:cNvSpPr txBox="1">
            <a:spLocks/>
          </p:cNvSpPr>
          <p:nvPr/>
        </p:nvSpPr>
        <p:spPr>
          <a:xfrm>
            <a:off x="341592" y="328473"/>
            <a:ext cx="10515600" cy="511697"/>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1500" b="1" i="0" u="none" strike="noStrike" kern="1200" cap="none" spc="0" normalizeH="0" baseline="0" noProof="0" dirty="0">
                <a:ln>
                  <a:noFill/>
                </a:ln>
                <a:solidFill>
                  <a:prstClr val="black"/>
                </a:solidFill>
                <a:effectLst/>
                <a:uLnTx/>
                <a:uFillTx/>
                <a:latin typeface="Cabin" pitchFamily="2" charset="77"/>
                <a:ea typeface="+mj-ea"/>
                <a:cs typeface="+mj-cs"/>
              </a:rPr>
              <a:t>Barnkonventionen</a:t>
            </a:r>
          </a:p>
        </p:txBody>
      </p:sp>
      <p:sp>
        <p:nvSpPr>
          <p:cNvPr id="3" name="Content Placeholder 2">
            <a:extLst>
              <a:ext uri="{FF2B5EF4-FFF2-40B4-BE49-F238E27FC236}">
                <a16:creationId xmlns:a16="http://schemas.microsoft.com/office/drawing/2014/main" id="{F8B11455-04D0-12CC-A1D1-65D0555EFE5B}"/>
              </a:ext>
            </a:extLst>
          </p:cNvPr>
          <p:cNvSpPr txBox="1">
            <a:spLocks/>
          </p:cNvSpPr>
          <p:nvPr/>
        </p:nvSpPr>
        <p:spPr>
          <a:xfrm>
            <a:off x="1940688" y="681037"/>
            <a:ext cx="8310623" cy="5495926"/>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3000" b="1" i="0" u="none" strike="noStrike" kern="1200" cap="none" spc="0" normalizeH="0" baseline="0" noProof="0" dirty="0">
                <a:ln>
                  <a:noFill/>
                </a:ln>
                <a:solidFill>
                  <a:srgbClr val="0C0C0C"/>
                </a:solidFill>
                <a:effectLst/>
                <a:uLnTx/>
                <a:uFillTx/>
                <a:latin typeface="Cabin"/>
                <a:ea typeface="+mn-ea"/>
                <a:cs typeface="+mn-cs"/>
              </a:rPr>
              <a:t>Barnkonventionen gäller även på nätet. </a:t>
            </a:r>
            <a:endPar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500" b="0" i="0" u="none" strike="noStrike" kern="1200" cap="none" spc="0" normalizeH="0" baseline="0" noProof="0" dirty="0">
              <a:ln>
                <a:noFill/>
              </a:ln>
              <a:solidFill>
                <a:srgbClr val="000000"/>
              </a:solidFill>
              <a:effectLst/>
              <a:uLnTx/>
              <a:uFillTx/>
              <a:latin typeface="Cabin"/>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500" b="0" i="0" u="none" strike="noStrike" kern="1200" cap="none" spc="0" normalizeH="0" baseline="0" noProof="0" dirty="0">
                <a:ln>
                  <a:noFill/>
                </a:ln>
                <a:solidFill>
                  <a:srgbClr val="000000"/>
                </a:solidFill>
                <a:effectLst/>
                <a:uLnTx/>
                <a:uFillTx/>
                <a:latin typeface="Cabin"/>
                <a:ea typeface="+mn-ea"/>
                <a:cs typeface="+mn-cs"/>
              </a:rPr>
              <a:t>Du har rätt att säga vad du tycker, rätt att få information och att sprida information vidare till andra.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500" b="0" i="0" u="none" strike="noStrike" kern="1200" cap="none" spc="0" normalizeH="0" baseline="0" noProof="0" dirty="0">
              <a:ln>
                <a:noFill/>
              </a:ln>
              <a:solidFill>
                <a:srgbClr val="000000"/>
              </a:solidFill>
              <a:effectLst/>
              <a:uLnTx/>
              <a:uFillTx/>
              <a:latin typeface="Cabin"/>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500" b="0" i="0" u="none" strike="noStrike" kern="1200" cap="none" spc="0" normalizeH="0" baseline="0" noProof="0" dirty="0">
                <a:ln>
                  <a:noFill/>
                </a:ln>
                <a:solidFill>
                  <a:srgbClr val="000000"/>
                </a:solidFill>
                <a:effectLst/>
                <a:uLnTx/>
                <a:uFillTx/>
                <a:latin typeface="Cabin"/>
                <a:ea typeface="+mn-ea"/>
                <a:cs typeface="+mn-cs"/>
              </a:rPr>
              <a:t>Du kan läsa mer om Barnkonventionen och dina rättigheter på mediemyndigheten.se.</a:t>
            </a:r>
          </a:p>
        </p:txBody>
      </p:sp>
      <p:pic>
        <p:nvPicPr>
          <p:cNvPr id="4" name="Bildobjekt 3" descr="En bild som visar text, Teckensnitt, Electric blue, skärmbild&#10;&#10;Automatiskt genererad beskrivning">
            <a:extLst>
              <a:ext uri="{FF2B5EF4-FFF2-40B4-BE49-F238E27FC236}">
                <a16:creationId xmlns:a16="http://schemas.microsoft.com/office/drawing/2014/main" id="{DFD02339-5FA7-A0A1-6C69-42A6AB4B3B66}"/>
              </a:ext>
            </a:extLst>
          </p:cNvPr>
          <p:cNvPicPr>
            <a:picLocks noChangeAspect="1"/>
          </p:cNvPicPr>
          <p:nvPr/>
        </p:nvPicPr>
        <p:blipFill>
          <a:blip r:embed="rId3"/>
          <a:stretch>
            <a:fillRect/>
          </a:stretch>
        </p:blipFill>
        <p:spPr>
          <a:xfrm>
            <a:off x="169762" y="6211414"/>
            <a:ext cx="2235884" cy="471448"/>
          </a:xfrm>
          <a:prstGeom prst="rect">
            <a:avLst/>
          </a:prstGeom>
        </p:spPr>
      </p:pic>
    </p:spTree>
    <p:extLst>
      <p:ext uri="{BB962C8B-B14F-4D97-AF65-F5344CB8AC3E}">
        <p14:creationId xmlns:p14="http://schemas.microsoft.com/office/powerpoint/2010/main" val="420437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DDD8A7-52A9-E607-E41B-109FFB0D7BB1}"/>
              </a:ext>
            </a:extLst>
          </p:cNvPr>
          <p:cNvSpPr txBox="1">
            <a:spLocks/>
          </p:cNvSpPr>
          <p:nvPr/>
        </p:nvSpPr>
        <p:spPr>
          <a:xfrm>
            <a:off x="342518" y="286956"/>
            <a:ext cx="10515600" cy="511697"/>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1500" b="1" i="0" u="none" strike="noStrike" kern="1200" cap="none" spc="0" normalizeH="0" baseline="0" noProof="0" dirty="0">
                <a:ln>
                  <a:noFill/>
                </a:ln>
                <a:solidFill>
                  <a:prstClr val="black"/>
                </a:solidFill>
                <a:effectLst/>
                <a:uLnTx/>
                <a:uFillTx/>
                <a:latin typeface="Cabin" pitchFamily="2" charset="77"/>
                <a:ea typeface="+mj-ea"/>
                <a:cs typeface="+mj-cs"/>
              </a:rPr>
              <a:t>Vem ska jag prata med?</a:t>
            </a:r>
          </a:p>
        </p:txBody>
      </p:sp>
      <p:sp>
        <p:nvSpPr>
          <p:cNvPr id="6" name="Content Placeholder 2">
            <a:extLst>
              <a:ext uri="{FF2B5EF4-FFF2-40B4-BE49-F238E27FC236}">
                <a16:creationId xmlns:a16="http://schemas.microsoft.com/office/drawing/2014/main" id="{0A1396ED-C3FA-A64E-B5F1-F52BA0B417BF}"/>
              </a:ext>
            </a:extLst>
          </p:cNvPr>
          <p:cNvSpPr txBox="1">
            <a:spLocks/>
          </p:cNvSpPr>
          <p:nvPr/>
        </p:nvSpPr>
        <p:spPr>
          <a:xfrm>
            <a:off x="838200" y="798653"/>
            <a:ext cx="10515600" cy="537831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marR="0" lvl="0" indent="-396875" algn="l" defTabSz="720000" rtl="0" eaLnBrk="1" fontAlgn="auto" latinLnBrk="0" hangingPunct="1">
              <a:lnSpc>
                <a:spcPct val="90000"/>
              </a:lnSpc>
              <a:spcBef>
                <a:spcPts val="1000"/>
              </a:spcBef>
              <a:spcAft>
                <a:spcPts val="0"/>
              </a:spcAft>
              <a:buClr>
                <a:srgbClr val="FF47AF"/>
              </a:buClr>
              <a:buSzPct val="110000"/>
              <a:buFont typeface="System Font Regular"/>
              <a:buChar char="•"/>
              <a:tabLst>
                <a:tab pos="39688" algn="l"/>
              </a:tabLst>
              <a:defRPr/>
            </a:pPr>
            <a:r>
              <a:rPr kumimoji="0" lang="sv-SE" sz="2800" b="0" i="0" u="none" strike="noStrike" kern="1200" cap="none" spc="0" normalizeH="0" baseline="0" noProof="0" dirty="0">
                <a:ln>
                  <a:noFill/>
                </a:ln>
                <a:solidFill>
                  <a:srgbClr val="000000"/>
                </a:solidFill>
                <a:effectLst/>
                <a:uLnTx/>
                <a:uFillTx/>
                <a:latin typeface="Cabin" pitchFamily="2" charset="77"/>
                <a:ea typeface="+mn-ea"/>
                <a:cs typeface="+mn-cs"/>
              </a:rPr>
              <a:t>Du har rätt till att leta efter och ta del av information på nätet.</a:t>
            </a:r>
          </a:p>
          <a:p>
            <a:pPr marL="449263" marR="0" lvl="0" indent="-396875" algn="l" defTabSz="720000" rtl="0" eaLnBrk="1" fontAlgn="auto" latinLnBrk="0" hangingPunct="1">
              <a:lnSpc>
                <a:spcPct val="90000"/>
              </a:lnSpc>
              <a:spcBef>
                <a:spcPts val="1000"/>
              </a:spcBef>
              <a:spcAft>
                <a:spcPts val="0"/>
              </a:spcAft>
              <a:buClr>
                <a:srgbClr val="FF47AF"/>
              </a:buClr>
              <a:buSzPct val="110000"/>
              <a:buFont typeface="System Font Regular"/>
              <a:buChar char="•"/>
              <a:tabLst>
                <a:tab pos="39688" algn="l"/>
              </a:tabLst>
              <a:defRPr/>
            </a:pPr>
            <a:r>
              <a:rPr kumimoji="0" lang="sv-SE" sz="2800" b="0" i="0" u="none" strike="noStrike" kern="1200" cap="none" spc="0" normalizeH="0" baseline="0" noProof="0" dirty="0">
                <a:ln>
                  <a:noFill/>
                </a:ln>
                <a:solidFill>
                  <a:srgbClr val="000000"/>
                </a:solidFill>
                <a:effectLst/>
                <a:uLnTx/>
                <a:uFillTx/>
                <a:latin typeface="Cabin" pitchFamily="2" charset="77"/>
                <a:ea typeface="+mn-ea"/>
                <a:cs typeface="+mn-cs"/>
              </a:rPr>
              <a:t>Du har rätt att bli skyddad. Det är lika viktigt på nätet, som utanför.</a:t>
            </a:r>
          </a:p>
          <a:p>
            <a:pPr marL="449263" marR="0" lvl="0" indent="-396875" algn="l" defTabSz="720000" rtl="0" eaLnBrk="1" fontAlgn="auto" latinLnBrk="0" hangingPunct="1">
              <a:lnSpc>
                <a:spcPct val="90000"/>
              </a:lnSpc>
              <a:spcBef>
                <a:spcPts val="1000"/>
              </a:spcBef>
              <a:spcAft>
                <a:spcPts val="0"/>
              </a:spcAft>
              <a:buClr>
                <a:srgbClr val="FF47AF"/>
              </a:buClr>
              <a:buSzPct val="110000"/>
              <a:buFont typeface="System Font Regular"/>
              <a:buChar char="•"/>
              <a:tabLst>
                <a:tab pos="39688" algn="l"/>
              </a:tabLst>
              <a:defRPr/>
            </a:pPr>
            <a:r>
              <a:rPr kumimoji="0" lang="sv-SE" sz="2800" b="0" i="0" u="none" strike="noStrike" kern="1200" cap="none" spc="0" normalizeH="0" baseline="0" noProof="0" dirty="0">
                <a:ln>
                  <a:noFill/>
                </a:ln>
                <a:solidFill>
                  <a:srgbClr val="000000"/>
                </a:solidFill>
                <a:effectLst/>
                <a:uLnTx/>
                <a:uFillTx/>
                <a:latin typeface="Cabin" pitchFamily="2" charset="77"/>
                <a:ea typeface="+mn-ea"/>
                <a:cs typeface="+mn-cs"/>
              </a:rPr>
              <a:t>Att prata med en trygg vuxen som du litar på är ofta en bra start om något hänt som inte känns bra.</a:t>
            </a:r>
          </a:p>
          <a:p>
            <a:pPr marL="449263" marR="0" lvl="0" indent="-396875" algn="l" defTabSz="720000" rtl="0" eaLnBrk="1" fontAlgn="auto" latinLnBrk="0" hangingPunct="1">
              <a:lnSpc>
                <a:spcPct val="90000"/>
              </a:lnSpc>
              <a:spcBef>
                <a:spcPts val="1000"/>
              </a:spcBef>
              <a:spcAft>
                <a:spcPts val="0"/>
              </a:spcAft>
              <a:buClr>
                <a:srgbClr val="FF47AF"/>
              </a:buClr>
              <a:buSzPct val="110000"/>
              <a:buFont typeface="System Font Regular"/>
              <a:buChar char="•"/>
              <a:tabLst>
                <a:tab pos="39688" algn="l"/>
              </a:tabLst>
              <a:defRPr/>
            </a:pPr>
            <a:r>
              <a:rPr kumimoji="0" lang="sv-SE" sz="2800" b="0" i="0" u="none" strike="noStrike" kern="1200" cap="none" spc="0" normalizeH="0" baseline="0" noProof="0" dirty="0">
                <a:ln>
                  <a:noFill/>
                </a:ln>
                <a:solidFill>
                  <a:srgbClr val="000000"/>
                </a:solidFill>
                <a:effectLst/>
                <a:uLnTx/>
                <a:uFillTx/>
                <a:latin typeface="Cabin" pitchFamily="2" charset="77"/>
                <a:ea typeface="+mn-ea"/>
                <a:cs typeface="+mn-cs"/>
              </a:rPr>
              <a:t>Du kan alltid kontakta Bris eller dittecpat.se</a:t>
            </a:r>
          </a:p>
          <a:p>
            <a:pPr marL="449263" marR="0" lvl="0" indent="-396875" algn="l" defTabSz="720000" rtl="0" eaLnBrk="1" fontAlgn="auto" latinLnBrk="0" hangingPunct="1">
              <a:lnSpc>
                <a:spcPct val="90000"/>
              </a:lnSpc>
              <a:spcBef>
                <a:spcPts val="1000"/>
              </a:spcBef>
              <a:spcAft>
                <a:spcPts val="0"/>
              </a:spcAft>
              <a:buClr>
                <a:srgbClr val="FF47AF"/>
              </a:buClr>
              <a:buSzPct val="110000"/>
              <a:buFont typeface="System Font Regular"/>
              <a:buChar char="•"/>
              <a:tabLst>
                <a:tab pos="39688" algn="l"/>
              </a:tabLst>
              <a:defRPr/>
            </a:pPr>
            <a:endParaRPr kumimoji="0" lang="sv-SE" sz="2800" b="0" i="0" u="none" strike="noStrike" kern="1200" cap="none" spc="0" normalizeH="0" baseline="0" noProof="0" dirty="0">
              <a:ln>
                <a:noFill/>
              </a:ln>
              <a:solidFill>
                <a:srgbClr val="000000"/>
              </a:solidFill>
              <a:effectLst/>
              <a:uLnTx/>
              <a:uFillTx/>
              <a:latin typeface="Cabin" pitchFamily="2" charset="77"/>
              <a:ea typeface="+mn-ea"/>
              <a:cs typeface="+mn-cs"/>
            </a:endParaRPr>
          </a:p>
        </p:txBody>
      </p:sp>
      <p:pic>
        <p:nvPicPr>
          <p:cNvPr id="7" name="Bildobjekt 6" descr="En bild som visar text, Teckensnitt, Electric blue, skärmbild&#10;&#10;Automatiskt genererad beskrivning">
            <a:extLst>
              <a:ext uri="{FF2B5EF4-FFF2-40B4-BE49-F238E27FC236}">
                <a16:creationId xmlns:a16="http://schemas.microsoft.com/office/drawing/2014/main" id="{32077B9D-6D58-48EF-9963-5B317744E4AA}"/>
              </a:ext>
            </a:extLst>
          </p:cNvPr>
          <p:cNvPicPr>
            <a:picLocks noChangeAspect="1"/>
          </p:cNvPicPr>
          <p:nvPr/>
        </p:nvPicPr>
        <p:blipFill>
          <a:blip r:embed="rId3"/>
          <a:stretch>
            <a:fillRect/>
          </a:stretch>
        </p:blipFill>
        <p:spPr>
          <a:xfrm>
            <a:off x="169762" y="6211414"/>
            <a:ext cx="2235884" cy="471448"/>
          </a:xfrm>
          <a:prstGeom prst="rect">
            <a:avLst/>
          </a:prstGeom>
        </p:spPr>
      </p:pic>
    </p:spTree>
    <p:extLst>
      <p:ext uri="{BB962C8B-B14F-4D97-AF65-F5344CB8AC3E}">
        <p14:creationId xmlns:p14="http://schemas.microsoft.com/office/powerpoint/2010/main" val="27885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objekt 2" descr="En bild som visar text, Teckensnitt, Electric blue, skärmbild&#10;&#10;Automatiskt genererad beskrivning">
            <a:extLst>
              <a:ext uri="{FF2B5EF4-FFF2-40B4-BE49-F238E27FC236}">
                <a16:creationId xmlns:a16="http://schemas.microsoft.com/office/drawing/2014/main" id="{08BC0B3E-487B-F816-A721-BF04A9EB4BF7}"/>
              </a:ext>
            </a:extLst>
          </p:cNvPr>
          <p:cNvPicPr>
            <a:picLocks noChangeAspect="1"/>
          </p:cNvPicPr>
          <p:nvPr/>
        </p:nvPicPr>
        <p:blipFill>
          <a:blip r:embed="rId3"/>
          <a:stretch>
            <a:fillRect/>
          </a:stretch>
        </p:blipFill>
        <p:spPr>
          <a:xfrm>
            <a:off x="169762" y="6211414"/>
            <a:ext cx="2235884" cy="471448"/>
          </a:xfrm>
          <a:prstGeom prst="rect">
            <a:avLst/>
          </a:prstGeom>
        </p:spPr>
      </p:pic>
    </p:spTree>
    <p:extLst>
      <p:ext uri="{BB962C8B-B14F-4D97-AF65-F5344CB8AC3E}">
        <p14:creationId xmlns:p14="http://schemas.microsoft.com/office/powerpoint/2010/main" val="193551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c727d67-09d5-4cb0-bfb4-293506717ec4" xsi:nil="true"/>
    <lcf76f155ced4ddcb4097134ff3c332f xmlns="3969ad3e-034d-4dc5-baa7-21cb0ad5399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222F6BFFC0204480567201C689D611" ma:contentTypeVersion="14" ma:contentTypeDescription="Create a new document." ma:contentTypeScope="" ma:versionID="8361f5aa59af29458c4acbf12369ad38">
  <xsd:schema xmlns:xsd="http://www.w3.org/2001/XMLSchema" xmlns:xs="http://www.w3.org/2001/XMLSchema" xmlns:p="http://schemas.microsoft.com/office/2006/metadata/properties" xmlns:ns2="3969ad3e-034d-4dc5-baa7-21cb0ad53990" xmlns:ns3="8c727d67-09d5-4cb0-bfb4-293506717ec4" targetNamespace="http://schemas.microsoft.com/office/2006/metadata/properties" ma:root="true" ma:fieldsID="57198eda328933bdfcfce11641014ed0" ns2:_="" ns3:_="">
    <xsd:import namespace="3969ad3e-034d-4dc5-baa7-21cb0ad53990"/>
    <xsd:import namespace="8c727d67-09d5-4cb0-bfb4-293506717ec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69ad3e-034d-4dc5-baa7-21cb0ad539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ildmarkeringar" ma:readOnly="false" ma:fieldId="{5cf76f15-5ced-4ddc-b409-7134ff3c332f}" ma:taxonomyMulti="true" ma:sspId="c53afe86-c7e3-4cbf-ae4a-8d827b5177d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727d67-09d5-4cb0-bfb4-293506717ec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cf42d24-eaa8-42e9-88f7-d2c23863cd7a}" ma:internalName="TaxCatchAll" ma:showField="CatchAllData" ma:web="8c727d67-09d5-4cb0-bfb4-293506717ec4">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nehållstyp"/>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889894-86BA-4083-AC11-A0D11BD079E8}">
  <ds:schemaRefs>
    <ds:schemaRef ds:uri="http://schemas.microsoft.com/office/2006/documentManagement/types"/>
    <ds:schemaRef ds:uri="3969ad3e-034d-4dc5-baa7-21cb0ad53990"/>
    <ds:schemaRef ds:uri="http://www.w3.org/XML/1998/namespace"/>
    <ds:schemaRef ds:uri="http://purl.org/dc/dcmitype/"/>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8c727d67-09d5-4cb0-bfb4-293506717ec4"/>
    <ds:schemaRef ds:uri="http://purl.org/dc/terms/"/>
  </ds:schemaRefs>
</ds:datastoreItem>
</file>

<file path=customXml/itemProps2.xml><?xml version="1.0" encoding="utf-8"?>
<ds:datastoreItem xmlns:ds="http://schemas.openxmlformats.org/officeDocument/2006/customXml" ds:itemID="{72F7CEF7-373A-4360-9344-801A1AAC1D6F}">
  <ds:schemaRefs>
    <ds:schemaRef ds:uri="http://schemas.microsoft.com/sharepoint/v3/contenttype/forms"/>
  </ds:schemaRefs>
</ds:datastoreItem>
</file>

<file path=customXml/itemProps3.xml><?xml version="1.0" encoding="utf-8"?>
<ds:datastoreItem xmlns:ds="http://schemas.openxmlformats.org/officeDocument/2006/customXml" ds:itemID="{E42F5DE0-2FE8-4AAD-8A5F-E587F39564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69ad3e-034d-4dc5-baa7-21cb0ad53990"/>
    <ds:schemaRef ds:uri="8c727d67-09d5-4cb0-bfb4-293506717e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5671</TotalTime>
  <Words>965</Words>
  <Application>Microsoft Office PowerPoint</Application>
  <PresentationFormat>Bredbild</PresentationFormat>
  <Paragraphs>91</Paragraphs>
  <Slides>19</Slides>
  <Notes>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19</vt:i4>
      </vt:variant>
    </vt:vector>
  </HeadingPairs>
  <TitlesOfParts>
    <vt:vector size="25" baseType="lpstr">
      <vt:lpstr>Arial</vt:lpstr>
      <vt:lpstr>Cabin</vt:lpstr>
      <vt:lpstr>Calibri</vt:lpstr>
      <vt:lpstr>Calibri Light</vt:lpstr>
      <vt:lpstr>System Font Regular</vt:lpstr>
      <vt:lpstr>Office Theme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Lianna Hallsénius</cp:lastModifiedBy>
  <cp:revision>11</cp:revision>
  <dcterms:created xsi:type="dcterms:W3CDTF">2023-06-12T09:39:13Z</dcterms:created>
  <dcterms:modified xsi:type="dcterms:W3CDTF">2024-01-16T09:02:57Z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0x0101005E222F6BFFC0204480567201C689D611</vt:lpwstr>
  </property>
  <property fmtid="{D5CDD505-2E9C-101B-9397-08002B2CF9AE}" pid="3" name="MediaServiceImageTags">
    <vt:lpwstr/>
  </property>
</Properties>
</file>